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00.xml" ContentType="application/inkml+xml"/>
  <Override PartName="/ppt/notesSlides/notesSlide18.xml" ContentType="application/vnd.openxmlformats-officedocument.presentationml.notesSlide+xml"/>
  <Override PartName="/ppt/ink/ink10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02.xml" ContentType="application/inkml+xml"/>
  <Override PartName="/ppt/notesSlides/notesSlide23.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tags/tag11.xml" ContentType="application/vnd.openxmlformats-officedocument.presentationml.tags+xml"/>
  <Override PartName="/ppt/notesSlides/notesSlide24.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25.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notesSlides/notesSlide26.xml" ContentType="application/vnd.openxmlformats-officedocument.presentationml.notesSlide+xml"/>
  <Override PartName="/ppt/ink/ink28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447" r:id="rId3"/>
    <p:sldId id="492" r:id="rId4"/>
    <p:sldId id="499" r:id="rId5"/>
    <p:sldId id="500" r:id="rId6"/>
    <p:sldId id="501" r:id="rId7"/>
    <p:sldId id="1980" r:id="rId8"/>
    <p:sldId id="1966" r:id="rId9"/>
    <p:sldId id="1965" r:id="rId10"/>
    <p:sldId id="259" r:id="rId11"/>
    <p:sldId id="282" r:id="rId12"/>
    <p:sldId id="510" r:id="rId13"/>
    <p:sldId id="1967" r:id="rId14"/>
    <p:sldId id="425" r:id="rId15"/>
    <p:sldId id="267" r:id="rId16"/>
    <p:sldId id="1968" r:id="rId17"/>
    <p:sldId id="371" r:id="rId18"/>
    <p:sldId id="287" r:id="rId19"/>
    <p:sldId id="444" r:id="rId20"/>
    <p:sldId id="403" r:id="rId21"/>
    <p:sldId id="404" r:id="rId22"/>
    <p:sldId id="291" r:id="rId23"/>
    <p:sldId id="1981" r:id="rId24"/>
    <p:sldId id="850" r:id="rId25"/>
    <p:sldId id="1983" r:id="rId26"/>
    <p:sldId id="1984" r:id="rId27"/>
    <p:sldId id="852" r:id="rId28"/>
    <p:sldId id="854" r:id="rId29"/>
    <p:sldId id="856" r:id="rId30"/>
    <p:sldId id="860" r:id="rId31"/>
    <p:sldId id="861" r:id="rId32"/>
    <p:sldId id="862" r:id="rId33"/>
    <p:sldId id="863" r:id="rId34"/>
    <p:sldId id="1911" r:id="rId35"/>
    <p:sldId id="909" r:id="rId36"/>
    <p:sldId id="600" r:id="rId37"/>
    <p:sldId id="601" r:id="rId38"/>
    <p:sldId id="871" r:id="rId39"/>
    <p:sldId id="1190" r:id="rId40"/>
    <p:sldId id="1982" r:id="rId41"/>
    <p:sldId id="276" r:id="rId42"/>
    <p:sldId id="1189" r:id="rId43"/>
    <p:sldId id="1917" r:id="rId44"/>
    <p:sldId id="1987" r:id="rId45"/>
    <p:sldId id="1988" r:id="rId46"/>
    <p:sldId id="1989" r:id="rId47"/>
    <p:sldId id="1990" r:id="rId48"/>
    <p:sldId id="1991" r:id="rId49"/>
    <p:sldId id="1992" r:id="rId50"/>
    <p:sldId id="1969" r:id="rId51"/>
    <p:sldId id="1970" r:id="rId52"/>
    <p:sldId id="1971" r:id="rId53"/>
    <p:sldId id="1975" r:id="rId54"/>
    <p:sldId id="1972" r:id="rId55"/>
    <p:sldId id="1909" r:id="rId56"/>
    <p:sldId id="1978" r:id="rId57"/>
    <p:sldId id="1985" r:id="rId58"/>
    <p:sldId id="732" r:id="rId59"/>
    <p:sldId id="512" r:id="rId60"/>
    <p:sldId id="513" r:id="rId61"/>
    <p:sldId id="1956" r:id="rId62"/>
    <p:sldId id="1932" r:id="rId63"/>
    <p:sldId id="1933" r:id="rId64"/>
    <p:sldId id="1934" r:id="rId65"/>
    <p:sldId id="1935" r:id="rId66"/>
    <p:sldId id="1957" r:id="rId67"/>
    <p:sldId id="878" r:id="rId68"/>
    <p:sldId id="1958" r:id="rId69"/>
    <p:sldId id="1940" r:id="rId70"/>
    <p:sldId id="1941" r:id="rId71"/>
    <p:sldId id="1939" r:id="rId72"/>
    <p:sldId id="1942" r:id="rId73"/>
    <p:sldId id="1938" r:id="rId74"/>
    <p:sldId id="1944" r:id="rId75"/>
    <p:sldId id="1943" r:id="rId76"/>
    <p:sldId id="1945" r:id="rId77"/>
    <p:sldId id="1946" r:id="rId78"/>
    <p:sldId id="1948" r:id="rId79"/>
    <p:sldId id="1947" r:id="rId80"/>
    <p:sldId id="1949" r:id="rId81"/>
    <p:sldId id="1950" r:id="rId82"/>
    <p:sldId id="1953" r:id="rId83"/>
    <p:sldId id="893" r:id="rId84"/>
    <p:sldId id="918" r:id="rId85"/>
    <p:sldId id="1918" r:id="rId86"/>
    <p:sldId id="1954" r:id="rId87"/>
    <p:sldId id="1952"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B788B-1109-494C-A5D8-D5799132373D}" v="88" dt="2023-11-23T16:29:47.6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18" autoAdjust="0"/>
    <p:restoredTop sz="76834" autoAdjust="0"/>
  </p:normalViewPr>
  <p:slideViewPr>
    <p:cSldViewPr snapToGrid="0">
      <p:cViewPr varScale="1">
        <p:scale>
          <a:sx n="50" d="100"/>
          <a:sy n="50" d="100"/>
        </p:scale>
        <p:origin x="1452" y="2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2DB67D41-D8FA-42F7-B619-FA67686DDFFA}"/>
    <pc:docChg chg="undo custSel addSld delSld modSld">
      <pc:chgData name="Shaowei Wang" userId="e596398d-db6e-4c6b-9fe5-24de495b6c4d" providerId="ADAL" clId="{2DB67D41-D8FA-42F7-B619-FA67686DDFFA}" dt="2022-04-05T15:54:42.807" v="632" actId="478"/>
      <pc:docMkLst>
        <pc:docMk/>
      </pc:docMkLst>
      <pc:sldChg chg="delSp mod">
        <pc:chgData name="Shaowei Wang" userId="e596398d-db6e-4c6b-9fe5-24de495b6c4d" providerId="ADAL" clId="{2DB67D41-D8FA-42F7-B619-FA67686DDFFA}" dt="2022-04-05T15:54:42.807" v="632" actId="478"/>
        <pc:sldMkLst>
          <pc:docMk/>
          <pc:sldMk cId="4238569592" sldId="256"/>
        </pc:sldMkLst>
        <pc:picChg chg="del">
          <ac:chgData name="Shaowei Wang" userId="e596398d-db6e-4c6b-9fe5-24de495b6c4d" providerId="ADAL" clId="{2DB67D41-D8FA-42F7-B619-FA67686DDFFA}" dt="2022-04-05T15:54:42.807" v="632" actId="478"/>
          <ac:picMkLst>
            <pc:docMk/>
            <pc:sldMk cId="4238569592" sldId="256"/>
            <ac:picMk id="5" creationId="{5AE7E3AD-F0F2-4350-904B-1AE6813AAFFE}"/>
          </ac:picMkLst>
        </pc:picChg>
        <pc:picChg chg="del">
          <ac:chgData name="Shaowei Wang" userId="e596398d-db6e-4c6b-9fe5-24de495b6c4d" providerId="ADAL" clId="{2DB67D41-D8FA-42F7-B619-FA67686DDFFA}" dt="2022-04-05T15:54:40.900" v="631" actId="478"/>
          <ac:picMkLst>
            <pc:docMk/>
            <pc:sldMk cId="4238569592" sldId="256"/>
            <ac:picMk id="7" creationId="{E0317053-21EF-4BBC-915D-CD9D78C83B4F}"/>
          </ac:picMkLst>
        </pc:picChg>
      </pc:sldChg>
      <pc:sldChg chg="add modNotesTx">
        <pc:chgData name="Shaowei Wang" userId="e596398d-db6e-4c6b-9fe5-24de495b6c4d" providerId="ADAL" clId="{2DB67D41-D8FA-42F7-B619-FA67686DDFFA}" dt="2022-04-05T15:48:33.235" v="597"/>
        <pc:sldMkLst>
          <pc:docMk/>
          <pc:sldMk cId="1401339499" sldId="276"/>
        </pc:sldMkLst>
      </pc:sldChg>
      <pc:sldChg chg="del">
        <pc:chgData name="Shaowei Wang" userId="e596398d-db6e-4c6b-9fe5-24de495b6c4d" providerId="ADAL" clId="{2DB67D41-D8FA-42F7-B619-FA67686DDFFA}" dt="2022-04-04T16:20:42.621" v="208" actId="47"/>
        <pc:sldMkLst>
          <pc:docMk/>
          <pc:sldMk cId="1713731874" sldId="418"/>
        </pc:sldMkLst>
      </pc:sldChg>
      <pc:sldChg chg="del">
        <pc:chgData name="Shaowei Wang" userId="e596398d-db6e-4c6b-9fe5-24de495b6c4d" providerId="ADAL" clId="{2DB67D41-D8FA-42F7-B619-FA67686DDFFA}" dt="2022-04-04T16:20:50.806" v="209" actId="47"/>
        <pc:sldMkLst>
          <pc:docMk/>
          <pc:sldMk cId="2496509942" sldId="489"/>
        </pc:sldMkLst>
      </pc:sldChg>
      <pc:sldChg chg="del">
        <pc:chgData name="Shaowei Wang" userId="e596398d-db6e-4c6b-9fe5-24de495b6c4d" providerId="ADAL" clId="{2DB67D41-D8FA-42F7-B619-FA67686DDFFA}" dt="2022-04-04T16:20:50.806" v="209" actId="47"/>
        <pc:sldMkLst>
          <pc:docMk/>
          <pc:sldMk cId="3062169948" sldId="490"/>
        </pc:sldMkLst>
      </pc:sldChg>
      <pc:sldChg chg="del">
        <pc:chgData name="Shaowei Wang" userId="e596398d-db6e-4c6b-9fe5-24de495b6c4d" providerId="ADAL" clId="{2DB67D41-D8FA-42F7-B619-FA67686DDFFA}" dt="2022-04-04T16:20:50.806" v="209" actId="47"/>
        <pc:sldMkLst>
          <pc:docMk/>
          <pc:sldMk cId="3522434427" sldId="491"/>
        </pc:sldMkLst>
      </pc:sldChg>
      <pc:sldChg chg="modSp mod modAnim">
        <pc:chgData name="Shaowei Wang" userId="e596398d-db6e-4c6b-9fe5-24de495b6c4d" providerId="ADAL" clId="{2DB67D41-D8FA-42F7-B619-FA67686DDFFA}" dt="2022-04-04T16:54:56.117" v="461" actId="113"/>
        <pc:sldMkLst>
          <pc:docMk/>
          <pc:sldMk cId="1086867734" sldId="492"/>
        </pc:sldMkLst>
        <pc:spChg chg="mod">
          <ac:chgData name="Shaowei Wang" userId="e596398d-db6e-4c6b-9fe5-24de495b6c4d" providerId="ADAL" clId="{2DB67D41-D8FA-42F7-B619-FA67686DDFFA}" dt="2022-04-04T16:54:56.117" v="461" actId="113"/>
          <ac:spMkLst>
            <pc:docMk/>
            <pc:sldMk cId="1086867734" sldId="492"/>
            <ac:spMk id="2" creationId="{80812836-E682-42DF-BCD5-37141C609245}"/>
          </ac:spMkLst>
        </pc:spChg>
        <pc:spChg chg="mod">
          <ac:chgData name="Shaowei Wang" userId="e596398d-db6e-4c6b-9fe5-24de495b6c4d" providerId="ADAL" clId="{2DB67D41-D8FA-42F7-B619-FA67686DDFFA}" dt="2022-04-04T16:22:46.808" v="217"/>
          <ac:spMkLst>
            <pc:docMk/>
            <pc:sldMk cId="1086867734" sldId="492"/>
            <ac:spMk id="3" creationId="{241DBF15-140C-4D4C-8501-1E70A51D01E5}"/>
          </ac:spMkLst>
        </pc:spChg>
      </pc:sldChg>
      <pc:sldChg chg="del">
        <pc:chgData name="Shaowei Wang" userId="e596398d-db6e-4c6b-9fe5-24de495b6c4d" providerId="ADAL" clId="{2DB67D41-D8FA-42F7-B619-FA67686DDFFA}" dt="2022-04-04T16:20:58.499" v="210" actId="47"/>
        <pc:sldMkLst>
          <pc:docMk/>
          <pc:sldMk cId="1845412708" sldId="493"/>
        </pc:sldMkLst>
      </pc:sldChg>
      <pc:sldChg chg="mod modShow">
        <pc:chgData name="Shaowei Wang" userId="e596398d-db6e-4c6b-9fe5-24de495b6c4d" providerId="ADAL" clId="{2DB67D41-D8FA-42F7-B619-FA67686DDFFA}" dt="2022-04-04T16:36:16.045" v="327" actId="729"/>
        <pc:sldMkLst>
          <pc:docMk/>
          <pc:sldMk cId="1266051822" sldId="512"/>
        </pc:sldMkLst>
      </pc:sldChg>
      <pc:sldChg chg="mod modShow">
        <pc:chgData name="Shaowei Wang" userId="e596398d-db6e-4c6b-9fe5-24de495b6c4d" providerId="ADAL" clId="{2DB67D41-D8FA-42F7-B619-FA67686DDFFA}" dt="2022-04-04T16:36:16.045" v="327" actId="729"/>
        <pc:sldMkLst>
          <pc:docMk/>
          <pc:sldMk cId="1452023010" sldId="513"/>
        </pc:sldMkLst>
      </pc:sldChg>
      <pc:sldChg chg="modSp add mod">
        <pc:chgData name="Shaowei Wang" userId="e596398d-db6e-4c6b-9fe5-24de495b6c4d" providerId="ADAL" clId="{2DB67D41-D8FA-42F7-B619-FA67686DDFFA}" dt="2022-04-04T16:27:21.163" v="300" actId="27636"/>
        <pc:sldMkLst>
          <pc:docMk/>
          <pc:sldMk cId="0" sldId="600"/>
        </pc:sldMkLst>
        <pc:spChg chg="mod">
          <ac:chgData name="Shaowei Wang" userId="e596398d-db6e-4c6b-9fe5-24de495b6c4d" providerId="ADAL" clId="{2DB67D41-D8FA-42F7-B619-FA67686DDFFA}" dt="2022-04-04T16:27:21.163" v="300" actId="27636"/>
          <ac:spMkLst>
            <pc:docMk/>
            <pc:sldMk cId="0" sldId="600"/>
            <ac:spMk id="587778" creationId="{7851DA77-D31C-481E-B0DA-46285A3E9D55}"/>
          </ac:spMkLst>
        </pc:spChg>
      </pc:sldChg>
      <pc:sldChg chg="add">
        <pc:chgData name="Shaowei Wang" userId="e596398d-db6e-4c6b-9fe5-24de495b6c4d" providerId="ADAL" clId="{2DB67D41-D8FA-42F7-B619-FA67686DDFFA}" dt="2022-04-05T15:38:45.365" v="547"/>
        <pc:sldMkLst>
          <pc:docMk/>
          <pc:sldMk cId="0" sldId="601"/>
        </pc:sldMkLst>
      </pc:sldChg>
      <pc:sldChg chg="add del">
        <pc:chgData name="Shaowei Wang" userId="e596398d-db6e-4c6b-9fe5-24de495b6c4d" providerId="ADAL" clId="{2DB67D41-D8FA-42F7-B619-FA67686DDFFA}" dt="2022-04-05T15:39:25.669" v="548" actId="47"/>
        <pc:sldMkLst>
          <pc:docMk/>
          <pc:sldMk cId="0" sldId="602"/>
        </pc:sldMkLst>
      </pc:sldChg>
      <pc:sldChg chg="modSp add del mod">
        <pc:chgData name="Shaowei Wang" userId="e596398d-db6e-4c6b-9fe5-24de495b6c4d" providerId="ADAL" clId="{2DB67D41-D8FA-42F7-B619-FA67686DDFFA}" dt="2022-04-04T16:12:16.251" v="171" actId="47"/>
        <pc:sldMkLst>
          <pc:docMk/>
          <pc:sldMk cId="2524570017" sldId="605"/>
        </pc:sldMkLst>
        <pc:spChg chg="mod">
          <ac:chgData name="Shaowei Wang" userId="e596398d-db6e-4c6b-9fe5-24de495b6c4d" providerId="ADAL" clId="{2DB67D41-D8FA-42F7-B619-FA67686DDFFA}" dt="2022-04-04T16:10:41.919" v="169" actId="1076"/>
          <ac:spMkLst>
            <pc:docMk/>
            <pc:sldMk cId="2524570017" sldId="605"/>
            <ac:spMk id="4" creationId="{E15AE589-9038-40BB-B282-0AF8E8D5835A}"/>
          </ac:spMkLst>
        </pc:spChg>
      </pc:sldChg>
      <pc:sldChg chg="add">
        <pc:chgData name="Shaowei Wang" userId="e596398d-db6e-4c6b-9fe5-24de495b6c4d" providerId="ADAL" clId="{2DB67D41-D8FA-42F7-B619-FA67686DDFFA}" dt="2022-04-05T15:52:38.533" v="616"/>
        <pc:sldMkLst>
          <pc:docMk/>
          <pc:sldMk cId="790067745" sldId="732"/>
        </pc:sldMkLst>
      </pc:sldChg>
      <pc:sldChg chg="del">
        <pc:chgData name="Shaowei Wang" userId="e596398d-db6e-4c6b-9fe5-24de495b6c4d" providerId="ADAL" clId="{2DB67D41-D8FA-42F7-B619-FA67686DDFFA}" dt="2022-04-04T16:44:46.001" v="342" actId="2696"/>
        <pc:sldMkLst>
          <pc:docMk/>
          <pc:sldMk cId="1349902836" sldId="732"/>
        </pc:sldMkLst>
      </pc:sldChg>
      <pc:sldChg chg="add del">
        <pc:chgData name="Shaowei Wang" userId="e596398d-db6e-4c6b-9fe5-24de495b6c4d" providerId="ADAL" clId="{2DB67D41-D8FA-42F7-B619-FA67686DDFFA}" dt="2022-04-05T15:52:36.597" v="615" actId="2696"/>
        <pc:sldMkLst>
          <pc:docMk/>
          <pc:sldMk cId="1704780597" sldId="732"/>
        </pc:sldMkLst>
      </pc:sldChg>
      <pc:sldChg chg="add del">
        <pc:chgData name="Shaowei Wang" userId="e596398d-db6e-4c6b-9fe5-24de495b6c4d" providerId="ADAL" clId="{2DB67D41-D8FA-42F7-B619-FA67686DDFFA}" dt="2022-04-05T15:52:31.251" v="613" actId="2696"/>
        <pc:sldMkLst>
          <pc:docMk/>
          <pc:sldMk cId="3590856046" sldId="732"/>
        </pc:sldMkLst>
      </pc:sldChg>
      <pc:sldChg chg="del">
        <pc:chgData name="Shaowei Wang" userId="e596398d-db6e-4c6b-9fe5-24de495b6c4d" providerId="ADAL" clId="{2DB67D41-D8FA-42F7-B619-FA67686DDFFA}" dt="2022-04-04T16:20:42.621" v="208" actId="47"/>
        <pc:sldMkLst>
          <pc:docMk/>
          <pc:sldMk cId="2298082843" sldId="735"/>
        </pc:sldMkLst>
      </pc:sldChg>
      <pc:sldChg chg="add">
        <pc:chgData name="Shaowei Wang" userId="e596398d-db6e-4c6b-9fe5-24de495b6c4d" providerId="ADAL" clId="{2DB67D41-D8FA-42F7-B619-FA67686DDFFA}" dt="2022-04-04T16:32:31.212" v="320"/>
        <pc:sldMkLst>
          <pc:docMk/>
          <pc:sldMk cId="372420017" sldId="850"/>
        </pc:sldMkLst>
      </pc:sldChg>
      <pc:sldChg chg="delSp del mod">
        <pc:chgData name="Shaowei Wang" userId="e596398d-db6e-4c6b-9fe5-24de495b6c4d" providerId="ADAL" clId="{2DB67D41-D8FA-42F7-B619-FA67686DDFFA}" dt="2022-04-04T16:32:57.166" v="324" actId="47"/>
        <pc:sldMkLst>
          <pc:docMk/>
          <pc:sldMk cId="2344977046" sldId="851"/>
        </pc:sldMkLst>
        <pc:inkChg chg="del">
          <ac:chgData name="Shaowei Wang" userId="e596398d-db6e-4c6b-9fe5-24de495b6c4d" providerId="ADAL" clId="{2DB67D41-D8FA-42F7-B619-FA67686DDFFA}" dt="2022-04-04T16:18:51.803" v="207" actId="478"/>
          <ac:inkMkLst>
            <pc:docMk/>
            <pc:sldMk cId="2344977046" sldId="851"/>
            <ac:inkMk id="9" creationId="{735B0069-9353-427F-BB00-263F84A404A5}"/>
          </ac:inkMkLst>
        </pc:inkChg>
      </pc:sldChg>
      <pc:sldChg chg="modSp add mod">
        <pc:chgData name="Shaowei Wang" userId="e596398d-db6e-4c6b-9fe5-24de495b6c4d" providerId="ADAL" clId="{2DB67D41-D8FA-42F7-B619-FA67686DDFFA}" dt="2022-04-04T16:34:26.626" v="326" actId="1076"/>
        <pc:sldMkLst>
          <pc:docMk/>
          <pc:sldMk cId="3442381344" sldId="852"/>
        </pc:sldMkLst>
        <pc:spChg chg="mod">
          <ac:chgData name="Shaowei Wang" userId="e596398d-db6e-4c6b-9fe5-24de495b6c4d" providerId="ADAL" clId="{2DB67D41-D8FA-42F7-B619-FA67686DDFFA}" dt="2022-04-04T16:34:26.626" v="326" actId="1076"/>
          <ac:spMkLst>
            <pc:docMk/>
            <pc:sldMk cId="3442381344" sldId="852"/>
            <ac:spMk id="6" creationId="{2A010296-065A-40AE-82F0-DEAAF590C47A}"/>
          </ac:spMkLst>
        </pc:spChg>
      </pc:sldChg>
      <pc:sldChg chg="modSp add mod">
        <pc:chgData name="Shaowei Wang" userId="e596398d-db6e-4c6b-9fe5-24de495b6c4d" providerId="ADAL" clId="{2DB67D41-D8FA-42F7-B619-FA67686DDFFA}" dt="2022-04-04T16:32:31.318" v="322" actId="27636"/>
        <pc:sldMkLst>
          <pc:docMk/>
          <pc:sldMk cId="992467731" sldId="854"/>
        </pc:sldMkLst>
        <pc:spChg chg="mod">
          <ac:chgData name="Shaowei Wang" userId="e596398d-db6e-4c6b-9fe5-24de495b6c4d" providerId="ADAL" clId="{2DB67D41-D8FA-42F7-B619-FA67686DDFFA}" dt="2022-04-04T16:32:31.318" v="322" actId="27636"/>
          <ac:spMkLst>
            <pc:docMk/>
            <pc:sldMk cId="992467731" sldId="854"/>
            <ac:spMk id="3" creationId="{00000000-0000-0000-0000-000000000000}"/>
          </ac:spMkLst>
        </pc:spChg>
      </pc:sldChg>
      <pc:sldChg chg="modSp add mod">
        <pc:chgData name="Shaowei Wang" userId="e596398d-db6e-4c6b-9fe5-24de495b6c4d" providerId="ADAL" clId="{2DB67D41-D8FA-42F7-B619-FA67686DDFFA}" dt="2022-04-04T16:32:31.330" v="323" actId="27636"/>
        <pc:sldMkLst>
          <pc:docMk/>
          <pc:sldMk cId="2533203372" sldId="856"/>
        </pc:sldMkLst>
        <pc:spChg chg="mod">
          <ac:chgData name="Shaowei Wang" userId="e596398d-db6e-4c6b-9fe5-24de495b6c4d" providerId="ADAL" clId="{2DB67D41-D8FA-42F7-B619-FA67686DDFFA}" dt="2022-04-04T16:32:31.330" v="323" actId="27636"/>
          <ac:spMkLst>
            <pc:docMk/>
            <pc:sldMk cId="2533203372" sldId="856"/>
            <ac:spMk id="3" creationId="{00000000-0000-0000-0000-000000000000}"/>
          </ac:spMkLst>
        </pc:spChg>
      </pc:sldChg>
      <pc:sldChg chg="addSp modSp add mod">
        <pc:chgData name="Shaowei Wang" userId="e596398d-db6e-4c6b-9fe5-24de495b6c4d" providerId="ADAL" clId="{2DB67D41-D8FA-42F7-B619-FA67686DDFFA}" dt="2022-04-04T16:17:13.359" v="203" actId="1076"/>
        <pc:sldMkLst>
          <pc:docMk/>
          <pc:sldMk cId="683843684" sldId="860"/>
        </pc:sldMkLst>
        <pc:spChg chg="add mod">
          <ac:chgData name="Shaowei Wang" userId="e596398d-db6e-4c6b-9fe5-24de495b6c4d" providerId="ADAL" clId="{2DB67D41-D8FA-42F7-B619-FA67686DDFFA}" dt="2022-04-04T16:17:13.359" v="203" actId="1076"/>
          <ac:spMkLst>
            <pc:docMk/>
            <pc:sldMk cId="683843684" sldId="860"/>
            <ac:spMk id="6" creationId="{9634C395-E568-40CD-A1B5-B3606CFC3604}"/>
          </ac:spMkLst>
        </pc:spChg>
      </pc:sldChg>
      <pc:sldChg chg="modSp add del mod">
        <pc:chgData name="Shaowei Wang" userId="e596398d-db6e-4c6b-9fe5-24de495b6c4d" providerId="ADAL" clId="{2DB67D41-D8FA-42F7-B619-FA67686DDFFA}" dt="2022-04-04T16:25:37.576" v="266" actId="2696"/>
        <pc:sldMkLst>
          <pc:docMk/>
          <pc:sldMk cId="155505533" sldId="861"/>
        </pc:sldMkLst>
        <pc:spChg chg="mod">
          <ac:chgData name="Shaowei Wang" userId="e596398d-db6e-4c6b-9fe5-24de495b6c4d" providerId="ADAL" clId="{2DB67D41-D8FA-42F7-B619-FA67686DDFFA}" dt="2022-04-04T16:16:12.173" v="200" actId="27636"/>
          <ac:spMkLst>
            <pc:docMk/>
            <pc:sldMk cId="155505533" sldId="861"/>
            <ac:spMk id="3" creationId="{00000000-0000-0000-0000-000000000000}"/>
          </ac:spMkLst>
        </pc:spChg>
      </pc:sldChg>
      <pc:sldChg chg="modSp add del mod">
        <pc:chgData name="Shaowei Wang" userId="e596398d-db6e-4c6b-9fe5-24de495b6c4d" providerId="ADAL" clId="{2DB67D41-D8FA-42F7-B619-FA67686DDFFA}" dt="2022-04-04T16:25:37.576" v="266" actId="2696"/>
        <pc:sldMkLst>
          <pc:docMk/>
          <pc:sldMk cId="2108882252" sldId="862"/>
        </pc:sldMkLst>
        <pc:spChg chg="mod">
          <ac:chgData name="Shaowei Wang" userId="e596398d-db6e-4c6b-9fe5-24de495b6c4d" providerId="ADAL" clId="{2DB67D41-D8FA-42F7-B619-FA67686DDFFA}" dt="2022-04-04T16:17:33.548" v="205" actId="1076"/>
          <ac:spMkLst>
            <pc:docMk/>
            <pc:sldMk cId="2108882252" sldId="862"/>
            <ac:spMk id="2" creationId="{00000000-0000-0000-0000-000000000000}"/>
          </ac:spMkLst>
        </pc:spChg>
      </pc:sldChg>
      <pc:sldChg chg="modSp add del mod">
        <pc:chgData name="Shaowei Wang" userId="e596398d-db6e-4c6b-9fe5-24de495b6c4d" providerId="ADAL" clId="{2DB67D41-D8FA-42F7-B619-FA67686DDFFA}" dt="2022-04-04T16:25:37.576" v="266" actId="2696"/>
        <pc:sldMkLst>
          <pc:docMk/>
          <pc:sldMk cId="2169408381" sldId="863"/>
        </pc:sldMkLst>
        <pc:spChg chg="mod">
          <ac:chgData name="Shaowei Wang" userId="e596398d-db6e-4c6b-9fe5-24de495b6c4d" providerId="ADAL" clId="{2DB67D41-D8FA-42F7-B619-FA67686DDFFA}" dt="2022-04-04T16:17:43.589" v="206" actId="1076"/>
          <ac:spMkLst>
            <pc:docMk/>
            <pc:sldMk cId="2169408381" sldId="863"/>
            <ac:spMk id="2" creationId="{00000000-0000-0000-0000-000000000000}"/>
          </ac:spMkLst>
        </pc:spChg>
      </pc:sldChg>
      <pc:sldChg chg="add">
        <pc:chgData name="Shaowei Wang" userId="e596398d-db6e-4c6b-9fe5-24de495b6c4d" providerId="ADAL" clId="{2DB67D41-D8FA-42F7-B619-FA67686DDFFA}" dt="2022-04-05T15:48:44.711" v="599"/>
        <pc:sldMkLst>
          <pc:docMk/>
          <pc:sldMk cId="2147948673" sldId="871"/>
        </pc:sldMkLst>
      </pc:sldChg>
      <pc:sldChg chg="modSp add del mod">
        <pc:chgData name="Shaowei Wang" userId="e596398d-db6e-4c6b-9fe5-24de495b6c4d" providerId="ADAL" clId="{2DB67D41-D8FA-42F7-B619-FA67686DDFFA}" dt="2022-04-05T15:48:41.700" v="598" actId="2696"/>
        <pc:sldMkLst>
          <pc:docMk/>
          <pc:sldMk cId="2675676599" sldId="871"/>
        </pc:sldMkLst>
        <pc:spChg chg="mod">
          <ac:chgData name="Shaowei Wang" userId="e596398d-db6e-4c6b-9fe5-24de495b6c4d" providerId="ADAL" clId="{2DB67D41-D8FA-42F7-B619-FA67686DDFFA}" dt="2022-04-05T15:42:01.453" v="561" actId="20577"/>
          <ac:spMkLst>
            <pc:docMk/>
            <pc:sldMk cId="2675676599" sldId="871"/>
            <ac:spMk id="3" creationId="{00000000-0000-0000-0000-000000000000}"/>
          </ac:spMkLst>
        </pc:spChg>
      </pc:sldChg>
      <pc:sldChg chg="delSp add del mod">
        <pc:chgData name="Shaowei Wang" userId="e596398d-db6e-4c6b-9fe5-24de495b6c4d" providerId="ADAL" clId="{2DB67D41-D8FA-42F7-B619-FA67686DDFFA}" dt="2022-04-05T15:40:48.589" v="550" actId="2696"/>
        <pc:sldMkLst>
          <pc:docMk/>
          <pc:sldMk cId="4003920868" sldId="871"/>
        </pc:sldMkLst>
        <pc:inkChg chg="del">
          <ac:chgData name="Shaowei Wang" userId="e596398d-db6e-4c6b-9fe5-24de495b6c4d" providerId="ADAL" clId="{2DB67D41-D8FA-42F7-B619-FA67686DDFFA}" dt="2022-04-05T15:39:35.464" v="549" actId="478"/>
          <ac:inkMkLst>
            <pc:docMk/>
            <pc:sldMk cId="4003920868" sldId="871"/>
            <ac:inkMk id="5" creationId="{AD283F2F-B2C3-4920-B1EF-4C375F7DE48A}"/>
          </ac:inkMkLst>
        </pc:inkChg>
      </pc:sldChg>
      <pc:sldChg chg="mod modShow">
        <pc:chgData name="Shaowei Wang" userId="e596398d-db6e-4c6b-9fe5-24de495b6c4d" providerId="ADAL" clId="{2DB67D41-D8FA-42F7-B619-FA67686DDFFA}" dt="2022-04-04T16:36:16.045" v="327" actId="729"/>
        <pc:sldMkLst>
          <pc:docMk/>
          <pc:sldMk cId="1357474668" sldId="878"/>
        </pc:sldMkLst>
      </pc:sldChg>
      <pc:sldChg chg="mod modShow">
        <pc:chgData name="Shaowei Wang" userId="e596398d-db6e-4c6b-9fe5-24de495b6c4d" providerId="ADAL" clId="{2DB67D41-D8FA-42F7-B619-FA67686DDFFA}" dt="2022-04-04T16:06:39.561" v="163" actId="729"/>
        <pc:sldMkLst>
          <pc:docMk/>
          <pc:sldMk cId="3439108639" sldId="893"/>
        </pc:sldMkLst>
      </pc:sldChg>
      <pc:sldChg chg="modSp add mod">
        <pc:chgData name="Shaowei Wang" userId="e596398d-db6e-4c6b-9fe5-24de495b6c4d" providerId="ADAL" clId="{2DB67D41-D8FA-42F7-B619-FA67686DDFFA}" dt="2022-04-05T15:37:14.338" v="546" actId="14"/>
        <pc:sldMkLst>
          <pc:docMk/>
          <pc:sldMk cId="2533379158" sldId="909"/>
        </pc:sldMkLst>
        <pc:spChg chg="mod">
          <ac:chgData name="Shaowei Wang" userId="e596398d-db6e-4c6b-9fe5-24de495b6c4d" providerId="ADAL" clId="{2DB67D41-D8FA-42F7-B619-FA67686DDFFA}" dt="2022-04-05T15:37:00.989" v="542" actId="20577"/>
          <ac:spMkLst>
            <pc:docMk/>
            <pc:sldMk cId="2533379158" sldId="909"/>
            <ac:spMk id="2" creationId="{00000000-0000-0000-0000-000000000000}"/>
          </ac:spMkLst>
        </pc:spChg>
        <pc:spChg chg="mod">
          <ac:chgData name="Shaowei Wang" userId="e596398d-db6e-4c6b-9fe5-24de495b6c4d" providerId="ADAL" clId="{2DB67D41-D8FA-42F7-B619-FA67686DDFFA}" dt="2022-04-05T15:37:14.338" v="546" actId="14"/>
          <ac:spMkLst>
            <pc:docMk/>
            <pc:sldMk cId="2533379158" sldId="909"/>
            <ac:spMk id="3" creationId="{00000000-0000-0000-0000-000000000000}"/>
          </ac:spMkLst>
        </pc:spChg>
      </pc:sldChg>
      <pc:sldChg chg="modSp add del mod">
        <pc:chgData name="Shaowei Wang" userId="e596398d-db6e-4c6b-9fe5-24de495b6c4d" providerId="ADAL" clId="{2DB67D41-D8FA-42F7-B619-FA67686DDFFA}" dt="2022-04-04T16:29:00.402" v="305" actId="47"/>
        <pc:sldMkLst>
          <pc:docMk/>
          <pc:sldMk cId="1999888113" sldId="910"/>
        </pc:sldMkLst>
        <pc:spChg chg="mod">
          <ac:chgData name="Shaowei Wang" userId="e596398d-db6e-4c6b-9fe5-24de495b6c4d" providerId="ADAL" clId="{2DB67D41-D8FA-42F7-B619-FA67686DDFFA}" dt="2022-04-04T16:27:21.158" v="299" actId="27636"/>
          <ac:spMkLst>
            <pc:docMk/>
            <pc:sldMk cId="1999888113" sldId="910"/>
            <ac:spMk id="6" creationId="{00000000-0000-0000-0000-000000000000}"/>
          </ac:spMkLst>
        </pc:spChg>
      </pc:sldChg>
      <pc:sldChg chg="mod modShow">
        <pc:chgData name="Shaowei Wang" userId="e596398d-db6e-4c6b-9fe5-24de495b6c4d" providerId="ADAL" clId="{2DB67D41-D8FA-42F7-B619-FA67686DDFFA}" dt="2022-04-04T16:06:39.561" v="163" actId="729"/>
        <pc:sldMkLst>
          <pc:docMk/>
          <pc:sldMk cId="1432765531" sldId="918"/>
        </pc:sldMkLst>
      </pc:sldChg>
      <pc:sldChg chg="delSp modSp add del mod">
        <pc:chgData name="Shaowei Wang" userId="e596398d-db6e-4c6b-9fe5-24de495b6c4d" providerId="ADAL" clId="{2DB67D41-D8FA-42F7-B619-FA67686DDFFA}" dt="2022-04-04T16:30:23.833" v="315" actId="47"/>
        <pc:sldMkLst>
          <pc:docMk/>
          <pc:sldMk cId="3044648250" sldId="1187"/>
        </pc:sldMkLst>
        <pc:spChg chg="del">
          <ac:chgData name="Shaowei Wang" userId="e596398d-db6e-4c6b-9fe5-24de495b6c4d" providerId="ADAL" clId="{2DB67D41-D8FA-42F7-B619-FA67686DDFFA}" dt="2022-04-04T16:29:24.495" v="307" actId="478"/>
          <ac:spMkLst>
            <pc:docMk/>
            <pc:sldMk cId="3044648250" sldId="1187"/>
            <ac:spMk id="2" creationId="{9B77FEC4-7E31-42C9-BB4A-C91F30FADC51}"/>
          </ac:spMkLst>
        </pc:spChg>
        <pc:spChg chg="mod">
          <ac:chgData name="Shaowei Wang" userId="e596398d-db6e-4c6b-9fe5-24de495b6c4d" providerId="ADAL" clId="{2DB67D41-D8FA-42F7-B619-FA67686DDFFA}" dt="2022-04-04T16:30:06.405" v="312" actId="20577"/>
          <ac:spMkLst>
            <pc:docMk/>
            <pc:sldMk cId="3044648250" sldId="1187"/>
            <ac:spMk id="6" creationId="{00000000-0000-0000-0000-000000000000}"/>
          </ac:spMkLst>
        </pc:spChg>
      </pc:sldChg>
      <pc:sldChg chg="add">
        <pc:chgData name="Shaowei Wang" userId="e596398d-db6e-4c6b-9fe5-24de495b6c4d" providerId="ADAL" clId="{2DB67D41-D8FA-42F7-B619-FA67686DDFFA}" dt="2022-04-04T16:40:56.387" v="338"/>
        <pc:sldMkLst>
          <pc:docMk/>
          <pc:sldMk cId="2153628480" sldId="1189"/>
        </pc:sldMkLst>
      </pc:sldChg>
      <pc:sldChg chg="modSp add mod">
        <pc:chgData name="Shaowei Wang" userId="e596398d-db6e-4c6b-9fe5-24de495b6c4d" providerId="ADAL" clId="{2DB67D41-D8FA-42F7-B619-FA67686DDFFA}" dt="2022-04-04T16:30:22.178" v="314" actId="27636"/>
        <pc:sldMkLst>
          <pc:docMk/>
          <pc:sldMk cId="744284217" sldId="1190"/>
        </pc:sldMkLst>
        <pc:spChg chg="mod">
          <ac:chgData name="Shaowei Wang" userId="e596398d-db6e-4c6b-9fe5-24de495b6c4d" providerId="ADAL" clId="{2DB67D41-D8FA-42F7-B619-FA67686DDFFA}" dt="2022-04-04T16:30:22.178" v="314" actId="27636"/>
          <ac:spMkLst>
            <pc:docMk/>
            <pc:sldMk cId="744284217" sldId="1190"/>
            <ac:spMk id="4" creationId="{05C3A939-D5CE-44B3-9CBE-F14A912039F5}"/>
          </ac:spMkLst>
        </pc:spChg>
      </pc:sldChg>
      <pc:sldChg chg="add del">
        <pc:chgData name="Shaowei Wang" userId="e596398d-db6e-4c6b-9fe5-24de495b6c4d" providerId="ADAL" clId="{2DB67D41-D8FA-42F7-B619-FA67686DDFFA}" dt="2022-04-04T16:23:33.409" v="218"/>
        <pc:sldMkLst>
          <pc:docMk/>
          <pc:sldMk cId="410148618" sldId="1287"/>
        </pc:sldMkLst>
      </pc:sldChg>
      <pc:sldChg chg="add del">
        <pc:chgData name="Shaowei Wang" userId="e596398d-db6e-4c6b-9fe5-24de495b6c4d" providerId="ADAL" clId="{2DB67D41-D8FA-42F7-B619-FA67686DDFFA}" dt="2022-04-04T16:12:16.251" v="171" actId="47"/>
        <pc:sldMkLst>
          <pc:docMk/>
          <pc:sldMk cId="480321027" sldId="1811"/>
        </pc:sldMkLst>
      </pc:sldChg>
      <pc:sldChg chg="del">
        <pc:chgData name="Shaowei Wang" userId="e596398d-db6e-4c6b-9fe5-24de495b6c4d" providerId="ADAL" clId="{2DB67D41-D8FA-42F7-B619-FA67686DDFFA}" dt="2022-04-04T16:32:57.166" v="324" actId="47"/>
        <pc:sldMkLst>
          <pc:docMk/>
          <pc:sldMk cId="3212043778" sldId="1886"/>
        </pc:sldMkLst>
      </pc:sldChg>
      <pc:sldChg chg="add del">
        <pc:chgData name="Shaowei Wang" userId="e596398d-db6e-4c6b-9fe5-24de495b6c4d" providerId="ADAL" clId="{2DB67D41-D8FA-42F7-B619-FA67686DDFFA}" dt="2022-04-04T16:25:37.576" v="266" actId="2696"/>
        <pc:sldMkLst>
          <pc:docMk/>
          <pc:sldMk cId="1424593646" sldId="1911"/>
        </pc:sldMkLst>
      </pc:sldChg>
      <pc:sldChg chg="mod modShow">
        <pc:chgData name="Shaowei Wang" userId="e596398d-db6e-4c6b-9fe5-24de495b6c4d" providerId="ADAL" clId="{2DB67D41-D8FA-42F7-B619-FA67686DDFFA}" dt="2022-04-04T16:06:39.561" v="163" actId="729"/>
        <pc:sldMkLst>
          <pc:docMk/>
          <pc:sldMk cId="1955290551" sldId="1918"/>
        </pc:sldMkLst>
      </pc:sldChg>
      <pc:sldChg chg="mod modShow">
        <pc:chgData name="Shaowei Wang" userId="e596398d-db6e-4c6b-9fe5-24de495b6c4d" providerId="ADAL" clId="{2DB67D41-D8FA-42F7-B619-FA67686DDFFA}" dt="2022-04-04T16:36:16.045" v="327" actId="729"/>
        <pc:sldMkLst>
          <pc:docMk/>
          <pc:sldMk cId="1718524791" sldId="1932"/>
        </pc:sldMkLst>
      </pc:sldChg>
      <pc:sldChg chg="mod modShow">
        <pc:chgData name="Shaowei Wang" userId="e596398d-db6e-4c6b-9fe5-24de495b6c4d" providerId="ADAL" clId="{2DB67D41-D8FA-42F7-B619-FA67686DDFFA}" dt="2022-04-04T16:36:16.045" v="327" actId="729"/>
        <pc:sldMkLst>
          <pc:docMk/>
          <pc:sldMk cId="26387354" sldId="1933"/>
        </pc:sldMkLst>
      </pc:sldChg>
      <pc:sldChg chg="mod modShow">
        <pc:chgData name="Shaowei Wang" userId="e596398d-db6e-4c6b-9fe5-24de495b6c4d" providerId="ADAL" clId="{2DB67D41-D8FA-42F7-B619-FA67686DDFFA}" dt="2022-04-04T16:36:16.045" v="327" actId="729"/>
        <pc:sldMkLst>
          <pc:docMk/>
          <pc:sldMk cId="1440371870" sldId="1934"/>
        </pc:sldMkLst>
      </pc:sldChg>
      <pc:sldChg chg="mod modShow">
        <pc:chgData name="Shaowei Wang" userId="e596398d-db6e-4c6b-9fe5-24de495b6c4d" providerId="ADAL" clId="{2DB67D41-D8FA-42F7-B619-FA67686DDFFA}" dt="2022-04-04T16:36:16.045" v="327" actId="729"/>
        <pc:sldMkLst>
          <pc:docMk/>
          <pc:sldMk cId="3024015305" sldId="1935"/>
        </pc:sldMkLst>
      </pc:sldChg>
      <pc:sldChg chg="mod modShow">
        <pc:chgData name="Shaowei Wang" userId="e596398d-db6e-4c6b-9fe5-24de495b6c4d" providerId="ADAL" clId="{2DB67D41-D8FA-42F7-B619-FA67686DDFFA}" dt="2022-04-04T16:36:16.045" v="327" actId="729"/>
        <pc:sldMkLst>
          <pc:docMk/>
          <pc:sldMk cId="702080990" sldId="1938"/>
        </pc:sldMkLst>
      </pc:sldChg>
      <pc:sldChg chg="mod modShow">
        <pc:chgData name="Shaowei Wang" userId="e596398d-db6e-4c6b-9fe5-24de495b6c4d" providerId="ADAL" clId="{2DB67D41-D8FA-42F7-B619-FA67686DDFFA}" dt="2022-04-04T16:36:16.045" v="327" actId="729"/>
        <pc:sldMkLst>
          <pc:docMk/>
          <pc:sldMk cId="495525067" sldId="1939"/>
        </pc:sldMkLst>
      </pc:sldChg>
      <pc:sldChg chg="mod modShow">
        <pc:chgData name="Shaowei Wang" userId="e596398d-db6e-4c6b-9fe5-24de495b6c4d" providerId="ADAL" clId="{2DB67D41-D8FA-42F7-B619-FA67686DDFFA}" dt="2022-04-04T16:36:16.045" v="327" actId="729"/>
        <pc:sldMkLst>
          <pc:docMk/>
          <pc:sldMk cId="3806638354" sldId="1940"/>
        </pc:sldMkLst>
      </pc:sldChg>
      <pc:sldChg chg="mod modShow">
        <pc:chgData name="Shaowei Wang" userId="e596398d-db6e-4c6b-9fe5-24de495b6c4d" providerId="ADAL" clId="{2DB67D41-D8FA-42F7-B619-FA67686DDFFA}" dt="2022-04-04T16:36:16.045" v="327" actId="729"/>
        <pc:sldMkLst>
          <pc:docMk/>
          <pc:sldMk cId="2658985096" sldId="1941"/>
        </pc:sldMkLst>
      </pc:sldChg>
      <pc:sldChg chg="mod modShow">
        <pc:chgData name="Shaowei Wang" userId="e596398d-db6e-4c6b-9fe5-24de495b6c4d" providerId="ADAL" clId="{2DB67D41-D8FA-42F7-B619-FA67686DDFFA}" dt="2022-04-04T16:36:16.045" v="327" actId="729"/>
        <pc:sldMkLst>
          <pc:docMk/>
          <pc:sldMk cId="3821936108" sldId="1942"/>
        </pc:sldMkLst>
      </pc:sldChg>
      <pc:sldChg chg="mod modShow">
        <pc:chgData name="Shaowei Wang" userId="e596398d-db6e-4c6b-9fe5-24de495b6c4d" providerId="ADAL" clId="{2DB67D41-D8FA-42F7-B619-FA67686DDFFA}" dt="2022-04-04T16:36:16.045" v="327" actId="729"/>
        <pc:sldMkLst>
          <pc:docMk/>
          <pc:sldMk cId="958402526" sldId="1943"/>
        </pc:sldMkLst>
      </pc:sldChg>
      <pc:sldChg chg="mod modShow">
        <pc:chgData name="Shaowei Wang" userId="e596398d-db6e-4c6b-9fe5-24de495b6c4d" providerId="ADAL" clId="{2DB67D41-D8FA-42F7-B619-FA67686DDFFA}" dt="2022-04-04T16:36:16.045" v="327" actId="729"/>
        <pc:sldMkLst>
          <pc:docMk/>
          <pc:sldMk cId="2924814160" sldId="1944"/>
        </pc:sldMkLst>
      </pc:sldChg>
      <pc:sldChg chg="mod modShow">
        <pc:chgData name="Shaowei Wang" userId="e596398d-db6e-4c6b-9fe5-24de495b6c4d" providerId="ADAL" clId="{2DB67D41-D8FA-42F7-B619-FA67686DDFFA}" dt="2022-04-04T16:36:16.045" v="327" actId="729"/>
        <pc:sldMkLst>
          <pc:docMk/>
          <pc:sldMk cId="1487710063" sldId="1945"/>
        </pc:sldMkLst>
      </pc:sldChg>
      <pc:sldChg chg="mod modShow">
        <pc:chgData name="Shaowei Wang" userId="e596398d-db6e-4c6b-9fe5-24de495b6c4d" providerId="ADAL" clId="{2DB67D41-D8FA-42F7-B619-FA67686DDFFA}" dt="2022-04-04T16:36:16.045" v="327" actId="729"/>
        <pc:sldMkLst>
          <pc:docMk/>
          <pc:sldMk cId="257495671" sldId="1946"/>
        </pc:sldMkLst>
      </pc:sldChg>
      <pc:sldChg chg="mod modShow">
        <pc:chgData name="Shaowei Wang" userId="e596398d-db6e-4c6b-9fe5-24de495b6c4d" providerId="ADAL" clId="{2DB67D41-D8FA-42F7-B619-FA67686DDFFA}" dt="2022-04-04T16:06:39.561" v="163" actId="729"/>
        <pc:sldMkLst>
          <pc:docMk/>
          <pc:sldMk cId="1687784075" sldId="1947"/>
        </pc:sldMkLst>
      </pc:sldChg>
      <pc:sldChg chg="mod modShow">
        <pc:chgData name="Shaowei Wang" userId="e596398d-db6e-4c6b-9fe5-24de495b6c4d" providerId="ADAL" clId="{2DB67D41-D8FA-42F7-B619-FA67686DDFFA}" dt="2022-04-04T16:06:39.561" v="163" actId="729"/>
        <pc:sldMkLst>
          <pc:docMk/>
          <pc:sldMk cId="2818253629" sldId="1948"/>
        </pc:sldMkLst>
      </pc:sldChg>
      <pc:sldChg chg="mod modShow">
        <pc:chgData name="Shaowei Wang" userId="e596398d-db6e-4c6b-9fe5-24de495b6c4d" providerId="ADAL" clId="{2DB67D41-D8FA-42F7-B619-FA67686DDFFA}" dt="2022-04-04T16:06:39.561" v="163" actId="729"/>
        <pc:sldMkLst>
          <pc:docMk/>
          <pc:sldMk cId="3565809557" sldId="1949"/>
        </pc:sldMkLst>
      </pc:sldChg>
      <pc:sldChg chg="mod modShow">
        <pc:chgData name="Shaowei Wang" userId="e596398d-db6e-4c6b-9fe5-24de495b6c4d" providerId="ADAL" clId="{2DB67D41-D8FA-42F7-B619-FA67686DDFFA}" dt="2022-04-04T16:06:39.561" v="163" actId="729"/>
        <pc:sldMkLst>
          <pc:docMk/>
          <pc:sldMk cId="3717603684" sldId="1950"/>
        </pc:sldMkLst>
      </pc:sldChg>
      <pc:sldChg chg="mod modShow">
        <pc:chgData name="Shaowei Wang" userId="e596398d-db6e-4c6b-9fe5-24de495b6c4d" providerId="ADAL" clId="{2DB67D41-D8FA-42F7-B619-FA67686DDFFA}" dt="2022-04-04T16:06:39.561" v="163" actId="729"/>
        <pc:sldMkLst>
          <pc:docMk/>
          <pc:sldMk cId="3828576912" sldId="1952"/>
        </pc:sldMkLst>
      </pc:sldChg>
      <pc:sldChg chg="mod modShow">
        <pc:chgData name="Shaowei Wang" userId="e596398d-db6e-4c6b-9fe5-24de495b6c4d" providerId="ADAL" clId="{2DB67D41-D8FA-42F7-B619-FA67686DDFFA}" dt="2022-04-04T16:06:39.561" v="163" actId="729"/>
        <pc:sldMkLst>
          <pc:docMk/>
          <pc:sldMk cId="3607010592" sldId="1953"/>
        </pc:sldMkLst>
      </pc:sldChg>
      <pc:sldChg chg="mod modShow">
        <pc:chgData name="Shaowei Wang" userId="e596398d-db6e-4c6b-9fe5-24de495b6c4d" providerId="ADAL" clId="{2DB67D41-D8FA-42F7-B619-FA67686DDFFA}" dt="2022-04-04T16:06:39.561" v="163" actId="729"/>
        <pc:sldMkLst>
          <pc:docMk/>
          <pc:sldMk cId="772221790" sldId="1954"/>
        </pc:sldMkLst>
      </pc:sldChg>
      <pc:sldChg chg="modSp mod modShow">
        <pc:chgData name="Shaowei Wang" userId="e596398d-db6e-4c6b-9fe5-24de495b6c4d" providerId="ADAL" clId="{2DB67D41-D8FA-42F7-B619-FA67686DDFFA}" dt="2022-04-04T16:36:16.045" v="327" actId="729"/>
        <pc:sldMkLst>
          <pc:docMk/>
          <pc:sldMk cId="2564926022" sldId="1956"/>
        </pc:sldMkLst>
        <pc:spChg chg="mod">
          <ac:chgData name="Shaowei Wang" userId="e596398d-db6e-4c6b-9fe5-24de495b6c4d" providerId="ADAL" clId="{2DB67D41-D8FA-42F7-B619-FA67686DDFFA}" dt="2022-04-04T16:07:03.157" v="164" actId="20577"/>
          <ac:spMkLst>
            <pc:docMk/>
            <pc:sldMk cId="2564926022" sldId="1956"/>
            <ac:spMk id="3" creationId="{6639356D-03BE-4CD9-9D30-8F9AB1C256F1}"/>
          </ac:spMkLst>
        </pc:spChg>
      </pc:sldChg>
      <pc:sldChg chg="mod modShow">
        <pc:chgData name="Shaowei Wang" userId="e596398d-db6e-4c6b-9fe5-24de495b6c4d" providerId="ADAL" clId="{2DB67D41-D8FA-42F7-B619-FA67686DDFFA}" dt="2022-04-04T16:36:16.045" v="327" actId="729"/>
        <pc:sldMkLst>
          <pc:docMk/>
          <pc:sldMk cId="3935344636" sldId="1957"/>
        </pc:sldMkLst>
      </pc:sldChg>
      <pc:sldChg chg="mod modShow">
        <pc:chgData name="Shaowei Wang" userId="e596398d-db6e-4c6b-9fe5-24de495b6c4d" providerId="ADAL" clId="{2DB67D41-D8FA-42F7-B619-FA67686DDFFA}" dt="2022-04-04T16:36:16.045" v="327" actId="729"/>
        <pc:sldMkLst>
          <pc:docMk/>
          <pc:sldMk cId="372956633" sldId="1958"/>
        </pc:sldMkLst>
      </pc:sldChg>
      <pc:sldChg chg="modSp mod">
        <pc:chgData name="Shaowei Wang" userId="e596398d-db6e-4c6b-9fe5-24de495b6c4d" providerId="ADAL" clId="{2DB67D41-D8FA-42F7-B619-FA67686DDFFA}" dt="2022-04-04T16:24:21.918" v="221" actId="5793"/>
        <pc:sldMkLst>
          <pc:docMk/>
          <pc:sldMk cId="1181476827" sldId="1966"/>
        </pc:sldMkLst>
        <pc:spChg chg="mod">
          <ac:chgData name="Shaowei Wang" userId="e596398d-db6e-4c6b-9fe5-24de495b6c4d" providerId="ADAL" clId="{2DB67D41-D8FA-42F7-B619-FA67686DDFFA}" dt="2022-04-04T16:24:21.918" v="221" actId="5793"/>
          <ac:spMkLst>
            <pc:docMk/>
            <pc:sldMk cId="1181476827" sldId="1966"/>
            <ac:spMk id="3" creationId="{30F1F3BE-174E-479A-8B53-388DBB71829D}"/>
          </ac:spMkLst>
        </pc:spChg>
      </pc:sldChg>
      <pc:sldChg chg="modSp mod">
        <pc:chgData name="Shaowei Wang" userId="e596398d-db6e-4c6b-9fe5-24de495b6c4d" providerId="ADAL" clId="{2DB67D41-D8FA-42F7-B619-FA67686DDFFA}" dt="2022-04-04T16:42:10.488" v="340" actId="20577"/>
        <pc:sldMkLst>
          <pc:docMk/>
          <pc:sldMk cId="2567959010" sldId="1969"/>
        </pc:sldMkLst>
        <pc:spChg chg="mod">
          <ac:chgData name="Shaowei Wang" userId="e596398d-db6e-4c6b-9fe5-24de495b6c4d" providerId="ADAL" clId="{2DB67D41-D8FA-42F7-B619-FA67686DDFFA}" dt="2022-04-04T16:42:10.488" v="340" actId="20577"/>
          <ac:spMkLst>
            <pc:docMk/>
            <pc:sldMk cId="2567959010" sldId="1969"/>
            <ac:spMk id="3" creationId="{30F1F3BE-174E-479A-8B53-388DBB71829D}"/>
          </ac:spMkLst>
        </pc:spChg>
      </pc:sldChg>
      <pc:sldChg chg="addSp delSp modSp mod modAnim">
        <pc:chgData name="Shaowei Wang" userId="e596398d-db6e-4c6b-9fe5-24de495b6c4d" providerId="ADAL" clId="{2DB67D41-D8FA-42F7-B619-FA67686DDFFA}" dt="2022-04-05T15:50:58.504" v="611" actId="1076"/>
        <pc:sldMkLst>
          <pc:docMk/>
          <pc:sldMk cId="3519736176" sldId="1970"/>
        </pc:sldMkLst>
        <pc:spChg chg="mod">
          <ac:chgData name="Shaowei Wang" userId="e596398d-db6e-4c6b-9fe5-24de495b6c4d" providerId="ADAL" clId="{2DB67D41-D8FA-42F7-B619-FA67686DDFFA}" dt="2022-04-04T16:53:01.366" v="383" actId="20577"/>
          <ac:spMkLst>
            <pc:docMk/>
            <pc:sldMk cId="3519736176" sldId="1970"/>
            <ac:spMk id="2" creationId="{E95A078E-F85E-44DE-84B3-F3FCFA96445B}"/>
          </ac:spMkLst>
        </pc:spChg>
        <pc:spChg chg="del mod">
          <ac:chgData name="Shaowei Wang" userId="e596398d-db6e-4c6b-9fe5-24de495b6c4d" providerId="ADAL" clId="{2DB67D41-D8FA-42F7-B619-FA67686DDFFA}" dt="2022-04-04T16:52:55.565" v="380" actId="478"/>
          <ac:spMkLst>
            <pc:docMk/>
            <pc:sldMk cId="3519736176" sldId="1970"/>
            <ac:spMk id="5" creationId="{36EF1206-A238-4F0C-B998-4637F26D8331}"/>
          </ac:spMkLst>
        </pc:spChg>
        <pc:spChg chg="add mod">
          <ac:chgData name="Shaowei Wang" userId="e596398d-db6e-4c6b-9fe5-24de495b6c4d" providerId="ADAL" clId="{2DB67D41-D8FA-42F7-B619-FA67686DDFFA}" dt="2022-04-05T15:50:58.504" v="611" actId="1076"/>
          <ac:spMkLst>
            <pc:docMk/>
            <pc:sldMk cId="3519736176" sldId="1970"/>
            <ac:spMk id="6" creationId="{F96CD3A3-8202-45E5-B0B8-E539EC15F48E}"/>
          </ac:spMkLst>
        </pc:spChg>
        <pc:spChg chg="del">
          <ac:chgData name="Shaowei Wang" userId="e596398d-db6e-4c6b-9fe5-24de495b6c4d" providerId="ADAL" clId="{2DB67D41-D8FA-42F7-B619-FA67686DDFFA}" dt="2022-04-05T15:50:45.434" v="607" actId="478"/>
          <ac:spMkLst>
            <pc:docMk/>
            <pc:sldMk cId="3519736176" sldId="1970"/>
            <ac:spMk id="8" creationId="{BF71729A-112A-4734-99A9-C44EF633617E}"/>
          </ac:spMkLst>
        </pc:spChg>
        <pc:picChg chg="add mod">
          <ac:chgData name="Shaowei Wang" userId="e596398d-db6e-4c6b-9fe5-24de495b6c4d" providerId="ADAL" clId="{2DB67D41-D8FA-42F7-B619-FA67686DDFFA}" dt="2022-04-05T15:50:55.069" v="609" actId="1076"/>
          <ac:picMkLst>
            <pc:docMk/>
            <pc:sldMk cId="3519736176" sldId="1970"/>
            <ac:picMk id="5" creationId="{30C887F6-615A-414E-A4FB-19E7E16EEE6F}"/>
          </ac:picMkLst>
        </pc:picChg>
        <pc:picChg chg="del">
          <ac:chgData name="Shaowei Wang" userId="e596398d-db6e-4c6b-9fe5-24de495b6c4d" providerId="ADAL" clId="{2DB67D41-D8FA-42F7-B619-FA67686DDFFA}" dt="2022-04-05T15:50:37.388" v="605" actId="478"/>
          <ac:picMkLst>
            <pc:docMk/>
            <pc:sldMk cId="3519736176" sldId="1970"/>
            <ac:picMk id="5122" creationId="{8FA8C338-0493-42C7-91C6-E6D32E54764A}"/>
          </ac:picMkLst>
        </pc:picChg>
      </pc:sldChg>
      <pc:sldChg chg="addSp delSp modSp mod">
        <pc:chgData name="Shaowei Wang" userId="e596398d-db6e-4c6b-9fe5-24de495b6c4d" providerId="ADAL" clId="{2DB67D41-D8FA-42F7-B619-FA67686DDFFA}" dt="2022-04-05T15:54:21.661" v="630" actId="20577"/>
        <pc:sldMkLst>
          <pc:docMk/>
          <pc:sldMk cId="2073188450" sldId="1971"/>
        </pc:sldMkLst>
        <pc:spChg chg="mod">
          <ac:chgData name="Shaowei Wang" userId="e596398d-db6e-4c6b-9fe5-24de495b6c4d" providerId="ADAL" clId="{2DB67D41-D8FA-42F7-B619-FA67686DDFFA}" dt="2022-04-04T16:53:11.380" v="387" actId="20577"/>
          <ac:spMkLst>
            <pc:docMk/>
            <pc:sldMk cId="2073188450" sldId="1971"/>
            <ac:spMk id="5" creationId="{B59A3537-5E5C-4011-90D5-4C648FC77C5C}"/>
          </ac:spMkLst>
        </pc:spChg>
        <pc:spChg chg="del">
          <ac:chgData name="Shaowei Wang" userId="e596398d-db6e-4c6b-9fe5-24de495b6c4d" providerId="ADAL" clId="{2DB67D41-D8FA-42F7-B619-FA67686DDFFA}" dt="2022-04-04T16:53:06.496" v="384" actId="478"/>
          <ac:spMkLst>
            <pc:docMk/>
            <pc:sldMk cId="2073188450" sldId="1971"/>
            <ac:spMk id="7" creationId="{69219B1A-7CAD-431F-AC5A-01DEF6542CF3}"/>
          </ac:spMkLst>
        </pc:spChg>
        <pc:spChg chg="add mod">
          <ac:chgData name="Shaowei Wang" userId="e596398d-db6e-4c6b-9fe5-24de495b6c4d" providerId="ADAL" clId="{2DB67D41-D8FA-42F7-B619-FA67686DDFFA}" dt="2022-04-05T15:54:21.661" v="630" actId="20577"/>
          <ac:spMkLst>
            <pc:docMk/>
            <pc:sldMk cId="2073188450" sldId="1971"/>
            <ac:spMk id="13" creationId="{69C0F1D4-1582-45A1-93C2-54FD7CBB76C7}"/>
          </ac:spMkLst>
        </pc:spChg>
      </pc:sldChg>
      <pc:sldChg chg="addSp delSp modSp mod">
        <pc:chgData name="Shaowei Wang" userId="e596398d-db6e-4c6b-9fe5-24de495b6c4d" providerId="ADAL" clId="{2DB67D41-D8FA-42F7-B619-FA67686DDFFA}" dt="2022-04-04T16:53:21.191" v="390" actId="1076"/>
        <pc:sldMkLst>
          <pc:docMk/>
          <pc:sldMk cId="1856797202" sldId="1972"/>
        </pc:sldMkLst>
        <pc:spChg chg="del">
          <ac:chgData name="Shaowei Wang" userId="e596398d-db6e-4c6b-9fe5-24de495b6c4d" providerId="ADAL" clId="{2DB67D41-D8FA-42F7-B619-FA67686DDFFA}" dt="2022-04-04T16:53:18.124" v="388" actId="478"/>
          <ac:spMkLst>
            <pc:docMk/>
            <pc:sldMk cId="1856797202" sldId="1972"/>
            <ac:spMk id="5" creationId="{CDB47D25-0DE6-4672-A222-BD12B00EA7A2}"/>
          </ac:spMkLst>
        </pc:spChg>
        <pc:spChg chg="add mod">
          <ac:chgData name="Shaowei Wang" userId="e596398d-db6e-4c6b-9fe5-24de495b6c4d" providerId="ADAL" clId="{2DB67D41-D8FA-42F7-B619-FA67686DDFFA}" dt="2022-04-04T16:53:21.191" v="390" actId="1076"/>
          <ac:spMkLst>
            <pc:docMk/>
            <pc:sldMk cId="1856797202" sldId="1972"/>
            <ac:spMk id="6" creationId="{0B7E9F6F-7737-472E-979E-2A89B7480E70}"/>
          </ac:spMkLst>
        </pc:spChg>
      </pc:sldChg>
      <pc:sldChg chg="addSp delSp modSp mod">
        <pc:chgData name="Shaowei Wang" userId="e596398d-db6e-4c6b-9fe5-24de495b6c4d" providerId="ADAL" clId="{2DB67D41-D8FA-42F7-B619-FA67686DDFFA}" dt="2022-04-04T16:53:31.654" v="397" actId="1076"/>
        <pc:sldMkLst>
          <pc:docMk/>
          <pc:sldMk cId="2735710084" sldId="1973"/>
        </pc:sldMkLst>
        <pc:spChg chg="del mod">
          <ac:chgData name="Shaowei Wang" userId="e596398d-db6e-4c6b-9fe5-24de495b6c4d" providerId="ADAL" clId="{2DB67D41-D8FA-42F7-B619-FA67686DDFFA}" dt="2022-04-04T16:53:28.806" v="396" actId="478"/>
          <ac:spMkLst>
            <pc:docMk/>
            <pc:sldMk cId="2735710084" sldId="1973"/>
            <ac:spMk id="5" creationId="{B59A3537-5E5C-4011-90D5-4C648FC77C5C}"/>
          </ac:spMkLst>
        </pc:spChg>
        <pc:spChg chg="del">
          <ac:chgData name="Shaowei Wang" userId="e596398d-db6e-4c6b-9fe5-24de495b6c4d" providerId="ADAL" clId="{2DB67D41-D8FA-42F7-B619-FA67686DDFFA}" dt="2022-04-04T16:53:23.882" v="391" actId="478"/>
          <ac:spMkLst>
            <pc:docMk/>
            <pc:sldMk cId="2735710084" sldId="1973"/>
            <ac:spMk id="7" creationId="{69219B1A-7CAD-431F-AC5A-01DEF6542CF3}"/>
          </ac:spMkLst>
        </pc:spChg>
        <pc:spChg chg="add mod">
          <ac:chgData name="Shaowei Wang" userId="e596398d-db6e-4c6b-9fe5-24de495b6c4d" providerId="ADAL" clId="{2DB67D41-D8FA-42F7-B619-FA67686DDFFA}" dt="2022-04-04T16:53:31.654" v="397" actId="1076"/>
          <ac:spMkLst>
            <pc:docMk/>
            <pc:sldMk cId="2735710084" sldId="1973"/>
            <ac:spMk id="13" creationId="{1AC582D1-F1E4-44A9-A665-3EC01220598B}"/>
          </ac:spMkLst>
        </pc:spChg>
      </pc:sldChg>
      <pc:sldChg chg="addSp delSp modSp mod">
        <pc:chgData name="Shaowei Wang" userId="e596398d-db6e-4c6b-9fe5-24de495b6c4d" providerId="ADAL" clId="{2DB67D41-D8FA-42F7-B619-FA67686DDFFA}" dt="2022-04-04T16:53:35.070" v="399"/>
        <pc:sldMkLst>
          <pc:docMk/>
          <pc:sldMk cId="340613226" sldId="1974"/>
        </pc:sldMkLst>
        <pc:spChg chg="del">
          <ac:chgData name="Shaowei Wang" userId="e596398d-db6e-4c6b-9fe5-24de495b6c4d" providerId="ADAL" clId="{2DB67D41-D8FA-42F7-B619-FA67686DDFFA}" dt="2022-04-04T16:53:34.370" v="398" actId="478"/>
          <ac:spMkLst>
            <pc:docMk/>
            <pc:sldMk cId="340613226" sldId="1974"/>
            <ac:spMk id="5" creationId="{CDB47D25-0DE6-4672-A222-BD12B00EA7A2}"/>
          </ac:spMkLst>
        </pc:spChg>
        <pc:spChg chg="add mod">
          <ac:chgData name="Shaowei Wang" userId="e596398d-db6e-4c6b-9fe5-24de495b6c4d" providerId="ADAL" clId="{2DB67D41-D8FA-42F7-B619-FA67686DDFFA}" dt="2022-04-04T16:53:35.070" v="399"/>
          <ac:spMkLst>
            <pc:docMk/>
            <pc:sldMk cId="340613226" sldId="1974"/>
            <ac:spMk id="10" creationId="{8E410017-0C81-4BA8-9CFB-7AEE85C20A48}"/>
          </ac:spMkLst>
        </pc:spChg>
      </pc:sldChg>
      <pc:sldChg chg="addSp delSp modSp mod">
        <pc:chgData name="Shaowei Wang" userId="e596398d-db6e-4c6b-9fe5-24de495b6c4d" providerId="ADAL" clId="{2DB67D41-D8FA-42F7-B619-FA67686DDFFA}" dt="2022-04-04T16:53:44.533" v="403" actId="1076"/>
        <pc:sldMkLst>
          <pc:docMk/>
          <pc:sldMk cId="3016364183" sldId="1975"/>
        </pc:sldMkLst>
        <pc:spChg chg="del">
          <ac:chgData name="Shaowei Wang" userId="e596398d-db6e-4c6b-9fe5-24de495b6c4d" providerId="ADAL" clId="{2DB67D41-D8FA-42F7-B619-FA67686DDFFA}" dt="2022-04-04T16:53:41.468" v="402" actId="478"/>
          <ac:spMkLst>
            <pc:docMk/>
            <pc:sldMk cId="3016364183" sldId="1975"/>
            <ac:spMk id="5" creationId="{B59A3537-5E5C-4011-90D5-4C648FC77C5C}"/>
          </ac:spMkLst>
        </pc:spChg>
        <pc:spChg chg="del">
          <ac:chgData name="Shaowei Wang" userId="e596398d-db6e-4c6b-9fe5-24de495b6c4d" providerId="ADAL" clId="{2DB67D41-D8FA-42F7-B619-FA67686DDFFA}" dt="2022-04-04T16:53:38.762" v="400" actId="478"/>
          <ac:spMkLst>
            <pc:docMk/>
            <pc:sldMk cId="3016364183" sldId="1975"/>
            <ac:spMk id="7" creationId="{69219B1A-7CAD-431F-AC5A-01DEF6542CF3}"/>
          </ac:spMkLst>
        </pc:spChg>
        <pc:spChg chg="add mod">
          <ac:chgData name="Shaowei Wang" userId="e596398d-db6e-4c6b-9fe5-24de495b6c4d" providerId="ADAL" clId="{2DB67D41-D8FA-42F7-B619-FA67686DDFFA}" dt="2022-04-04T16:53:44.533" v="403" actId="1076"/>
          <ac:spMkLst>
            <pc:docMk/>
            <pc:sldMk cId="3016364183" sldId="1975"/>
            <ac:spMk id="13" creationId="{E178C438-602D-4740-A8FF-7AE22676D3E3}"/>
          </ac:spMkLst>
        </pc:spChg>
      </pc:sldChg>
      <pc:sldChg chg="addSp delSp modSp mod">
        <pc:chgData name="Shaowei Wang" userId="e596398d-db6e-4c6b-9fe5-24de495b6c4d" providerId="ADAL" clId="{2DB67D41-D8FA-42F7-B619-FA67686DDFFA}" dt="2022-04-04T16:53:51.255" v="406" actId="1076"/>
        <pc:sldMkLst>
          <pc:docMk/>
          <pc:sldMk cId="2967873694" sldId="1976"/>
        </pc:sldMkLst>
        <pc:spChg chg="del">
          <ac:chgData name="Shaowei Wang" userId="e596398d-db6e-4c6b-9fe5-24de495b6c4d" providerId="ADAL" clId="{2DB67D41-D8FA-42F7-B619-FA67686DDFFA}" dt="2022-04-04T16:53:48.011" v="404" actId="478"/>
          <ac:spMkLst>
            <pc:docMk/>
            <pc:sldMk cId="2967873694" sldId="1976"/>
            <ac:spMk id="5" creationId="{A745CF90-A05A-465B-A852-FAB51AD31A5F}"/>
          </ac:spMkLst>
        </pc:spChg>
        <pc:spChg chg="add mod">
          <ac:chgData name="Shaowei Wang" userId="e596398d-db6e-4c6b-9fe5-24de495b6c4d" providerId="ADAL" clId="{2DB67D41-D8FA-42F7-B619-FA67686DDFFA}" dt="2022-04-04T16:53:51.255" v="406" actId="1076"/>
          <ac:spMkLst>
            <pc:docMk/>
            <pc:sldMk cId="2967873694" sldId="1976"/>
            <ac:spMk id="20" creationId="{72AF3174-7DC8-476F-A31C-B153D0C8A065}"/>
          </ac:spMkLst>
        </pc:spChg>
      </pc:sldChg>
      <pc:sldChg chg="addSp delSp modSp add del mod delAnim chgLayout">
        <pc:chgData name="Shaowei Wang" userId="e596398d-db6e-4c6b-9fe5-24de495b6c4d" providerId="ADAL" clId="{2DB67D41-D8FA-42F7-B619-FA67686DDFFA}" dt="2022-04-05T15:51:06.874" v="612" actId="47"/>
        <pc:sldMkLst>
          <pc:docMk/>
          <pc:sldMk cId="1330181481" sldId="1977"/>
        </pc:sldMkLst>
        <pc:spChg chg="add mod ord">
          <ac:chgData name="Shaowei Wang" userId="e596398d-db6e-4c6b-9fe5-24de495b6c4d" providerId="ADAL" clId="{2DB67D41-D8FA-42F7-B619-FA67686DDFFA}" dt="2022-04-04T16:54:04.972" v="411" actId="20577"/>
          <ac:spMkLst>
            <pc:docMk/>
            <pc:sldMk cId="1330181481" sldId="1977"/>
            <ac:spMk id="3" creationId="{D1259827-5F00-4771-9B22-D1F93F39CEFA}"/>
          </ac:spMkLst>
        </pc:spChg>
        <pc:spChg chg="add del mod ord">
          <ac:chgData name="Shaowei Wang" userId="e596398d-db6e-4c6b-9fe5-24de495b6c4d" providerId="ADAL" clId="{2DB67D41-D8FA-42F7-B619-FA67686DDFFA}" dt="2022-04-05T15:50:25.997" v="603" actId="478"/>
          <ac:spMkLst>
            <pc:docMk/>
            <pc:sldMk cId="1330181481" sldId="1977"/>
            <ac:spMk id="4" creationId="{02228C7D-F8EC-4B16-B42E-BAEA8D33FE0F}"/>
          </ac:spMkLst>
        </pc:spChg>
        <pc:spChg chg="del">
          <ac:chgData name="Shaowei Wang" userId="e596398d-db6e-4c6b-9fe5-24de495b6c4d" providerId="ADAL" clId="{2DB67D41-D8FA-42F7-B619-FA67686DDFFA}" dt="2022-04-04T16:53:56.262" v="407" actId="478"/>
          <ac:spMkLst>
            <pc:docMk/>
            <pc:sldMk cId="1330181481" sldId="1977"/>
            <ac:spMk id="5" creationId="{4D4503AC-20BA-4611-8CF8-8BDC082AC420}"/>
          </ac:spMkLst>
        </pc:spChg>
        <pc:spChg chg="del">
          <ac:chgData name="Shaowei Wang" userId="e596398d-db6e-4c6b-9fe5-24de495b6c4d" providerId="ADAL" clId="{2DB67D41-D8FA-42F7-B619-FA67686DDFFA}" dt="2022-04-05T15:50:50.386" v="608" actId="21"/>
          <ac:spMkLst>
            <pc:docMk/>
            <pc:sldMk cId="1330181481" sldId="1977"/>
            <ac:spMk id="10" creationId="{07E72D4C-9E1D-4960-8CC2-1BF40DAF0509}"/>
          </ac:spMkLst>
        </pc:spChg>
        <pc:picChg chg="del">
          <ac:chgData name="Shaowei Wang" userId="e596398d-db6e-4c6b-9fe5-24de495b6c4d" providerId="ADAL" clId="{2DB67D41-D8FA-42F7-B619-FA67686DDFFA}" dt="2022-04-05T15:50:28.821" v="604" actId="21"/>
          <ac:picMkLst>
            <pc:docMk/>
            <pc:sldMk cId="1330181481" sldId="1977"/>
            <ac:picMk id="8" creationId="{D9F86F98-6B2D-4FFB-9772-8BF8E1281CE3}"/>
          </ac:picMkLst>
        </pc:picChg>
        <pc:inkChg chg="del">
          <ac:chgData name="Shaowei Wang" userId="e596398d-db6e-4c6b-9fe5-24de495b6c4d" providerId="ADAL" clId="{2DB67D41-D8FA-42F7-B619-FA67686DDFFA}" dt="2022-04-04T16:01:23.979" v="162" actId="478"/>
          <ac:inkMkLst>
            <pc:docMk/>
            <pc:sldMk cId="1330181481" sldId="1977"/>
            <ac:inkMk id="2" creationId="{BCCC3138-2CBB-4D74-AD9F-D7AA892A3EBC}"/>
          </ac:inkMkLst>
        </pc:inkChg>
      </pc:sldChg>
      <pc:sldChg chg="addSp delSp modSp mod modAnim">
        <pc:chgData name="Shaowei Wang" userId="e596398d-db6e-4c6b-9fe5-24de495b6c4d" providerId="ADAL" clId="{2DB67D41-D8FA-42F7-B619-FA67686DDFFA}" dt="2022-04-04T16:54:12.585" v="413"/>
        <pc:sldMkLst>
          <pc:docMk/>
          <pc:sldMk cId="3957076701" sldId="1978"/>
        </pc:sldMkLst>
        <pc:spChg chg="mod">
          <ac:chgData name="Shaowei Wang" userId="e596398d-db6e-4c6b-9fe5-24de495b6c4d" providerId="ADAL" clId="{2DB67D41-D8FA-42F7-B619-FA67686DDFFA}" dt="2022-04-04T16:12:38.819" v="198" actId="313"/>
          <ac:spMkLst>
            <pc:docMk/>
            <pc:sldMk cId="3957076701" sldId="1978"/>
            <ac:spMk id="3" creationId="{A95AE1F1-1F28-45A2-8168-4B8D0AA5526B}"/>
          </ac:spMkLst>
        </pc:spChg>
        <pc:spChg chg="del">
          <ac:chgData name="Shaowei Wang" userId="e596398d-db6e-4c6b-9fe5-24de495b6c4d" providerId="ADAL" clId="{2DB67D41-D8FA-42F7-B619-FA67686DDFFA}" dt="2022-04-04T16:54:11.988" v="412" actId="478"/>
          <ac:spMkLst>
            <pc:docMk/>
            <pc:sldMk cId="3957076701" sldId="1978"/>
            <ac:spMk id="5" creationId="{5D39D230-CB41-45C2-885C-EDBBDC7C8C98}"/>
          </ac:spMkLst>
        </pc:spChg>
        <pc:spChg chg="add mod">
          <ac:chgData name="Shaowei Wang" userId="e596398d-db6e-4c6b-9fe5-24de495b6c4d" providerId="ADAL" clId="{2DB67D41-D8FA-42F7-B619-FA67686DDFFA}" dt="2022-04-04T16:54:12.585" v="413"/>
          <ac:spMkLst>
            <pc:docMk/>
            <pc:sldMk cId="3957076701" sldId="1978"/>
            <ac:spMk id="6" creationId="{EB332547-E082-4CD1-AA29-97AB1B6C1A19}"/>
          </ac:spMkLst>
        </pc:spChg>
      </pc:sldChg>
      <pc:sldChg chg="modSp mod">
        <pc:chgData name="Shaowei Wang" userId="e596398d-db6e-4c6b-9fe5-24de495b6c4d" providerId="ADAL" clId="{2DB67D41-D8FA-42F7-B619-FA67686DDFFA}" dt="2022-04-05T15:25:09.502" v="500" actId="20577"/>
        <pc:sldMkLst>
          <pc:docMk/>
          <pc:sldMk cId="4261198810" sldId="1979"/>
        </pc:sldMkLst>
        <pc:spChg chg="mod">
          <ac:chgData name="Shaowei Wang" userId="e596398d-db6e-4c6b-9fe5-24de495b6c4d" providerId="ADAL" clId="{2DB67D41-D8FA-42F7-B619-FA67686DDFFA}" dt="2022-04-05T15:25:09.502" v="500" actId="20577"/>
          <ac:spMkLst>
            <pc:docMk/>
            <pc:sldMk cId="4261198810" sldId="1979"/>
            <ac:spMk id="3" creationId="{5DC78D40-5F20-4B98-AD7A-02769D582EB7}"/>
          </ac:spMkLst>
        </pc:spChg>
      </pc:sldChg>
      <pc:sldChg chg="new del">
        <pc:chgData name="Shaowei Wang" userId="e596398d-db6e-4c6b-9fe5-24de495b6c4d" providerId="ADAL" clId="{2DB67D41-D8FA-42F7-B619-FA67686DDFFA}" dt="2022-04-04T15:48:23.750" v="161" actId="47"/>
        <pc:sldMkLst>
          <pc:docMk/>
          <pc:sldMk cId="308965597" sldId="1980"/>
        </pc:sldMkLst>
      </pc:sldChg>
      <pc:sldChg chg="add del">
        <pc:chgData name="Shaowei Wang" userId="e596398d-db6e-4c6b-9fe5-24de495b6c4d" providerId="ADAL" clId="{2DB67D41-D8FA-42F7-B619-FA67686DDFFA}" dt="2022-04-04T16:17:16.698" v="204" actId="47"/>
        <pc:sldMkLst>
          <pc:docMk/>
          <pc:sldMk cId="1997942878" sldId="1980"/>
        </pc:sldMkLst>
      </pc:sldChg>
      <pc:sldChg chg="new del">
        <pc:chgData name="Shaowei Wang" userId="e596398d-db6e-4c6b-9fe5-24de495b6c4d" providerId="ADAL" clId="{2DB67D41-D8FA-42F7-B619-FA67686DDFFA}" dt="2022-04-04T16:12:02.754" v="170" actId="47"/>
        <pc:sldMkLst>
          <pc:docMk/>
          <pc:sldMk cId="2116810277" sldId="1980"/>
        </pc:sldMkLst>
      </pc:sldChg>
      <pc:sldChg chg="modSp new mod">
        <pc:chgData name="Shaowei Wang" userId="e596398d-db6e-4c6b-9fe5-24de495b6c4d" providerId="ADAL" clId="{2DB67D41-D8FA-42F7-B619-FA67686DDFFA}" dt="2022-04-04T16:24:35.022" v="264" actId="20577"/>
        <pc:sldMkLst>
          <pc:docMk/>
          <pc:sldMk cId="3040816841" sldId="1980"/>
        </pc:sldMkLst>
        <pc:spChg chg="mod">
          <ac:chgData name="Shaowei Wang" userId="e596398d-db6e-4c6b-9fe5-24de495b6c4d" providerId="ADAL" clId="{2DB67D41-D8FA-42F7-B619-FA67686DDFFA}" dt="2022-04-04T16:24:35.022" v="264" actId="20577"/>
          <ac:spMkLst>
            <pc:docMk/>
            <pc:sldMk cId="3040816841" sldId="1980"/>
            <ac:spMk id="2" creationId="{253DFD0D-FDB7-47C3-8873-3DA91CDCCC72}"/>
          </ac:spMkLst>
        </pc:spChg>
      </pc:sldChg>
      <pc:sldChg chg="modSp add mod">
        <pc:chgData name="Shaowei Wang" userId="e596398d-db6e-4c6b-9fe5-24de495b6c4d" providerId="ADAL" clId="{2DB67D41-D8FA-42F7-B619-FA67686DDFFA}" dt="2022-04-04T16:28:08.806" v="302" actId="313"/>
        <pc:sldMkLst>
          <pc:docMk/>
          <pc:sldMk cId="1664199430" sldId="1981"/>
        </pc:sldMkLst>
        <pc:spChg chg="mod">
          <ac:chgData name="Shaowei Wang" userId="e596398d-db6e-4c6b-9fe5-24de495b6c4d" providerId="ADAL" clId="{2DB67D41-D8FA-42F7-B619-FA67686DDFFA}" dt="2022-04-04T16:28:08.806" v="302" actId="313"/>
          <ac:spMkLst>
            <pc:docMk/>
            <pc:sldMk cId="1664199430" sldId="1981"/>
            <ac:spMk id="4" creationId="{170BE08D-F00A-4069-896F-2806F68BB0CA}"/>
          </ac:spMkLst>
        </pc:spChg>
      </pc:sldChg>
      <pc:sldChg chg="modSp add mod">
        <pc:chgData name="Shaowei Wang" userId="e596398d-db6e-4c6b-9fe5-24de495b6c4d" providerId="ADAL" clId="{2DB67D41-D8FA-42F7-B619-FA67686DDFFA}" dt="2022-04-04T16:31:12.207" v="319" actId="1582"/>
        <pc:sldMkLst>
          <pc:docMk/>
          <pc:sldMk cId="2676750338" sldId="1982"/>
        </pc:sldMkLst>
        <pc:spChg chg="mod">
          <ac:chgData name="Shaowei Wang" userId="e596398d-db6e-4c6b-9fe5-24de495b6c4d" providerId="ADAL" clId="{2DB67D41-D8FA-42F7-B619-FA67686DDFFA}" dt="2022-04-04T16:31:12.207" v="319" actId="1582"/>
          <ac:spMkLst>
            <pc:docMk/>
            <pc:sldMk cId="2676750338" sldId="1982"/>
            <ac:spMk id="2" creationId="{9B77FEC4-7E31-42C9-BB4A-C91F30FADC51}"/>
          </ac:spMkLst>
        </pc:spChg>
      </pc:sldChg>
      <pc:sldChg chg="modSp add mod">
        <pc:chgData name="Shaowei Wang" userId="e596398d-db6e-4c6b-9fe5-24de495b6c4d" providerId="ADAL" clId="{2DB67D41-D8FA-42F7-B619-FA67686DDFFA}" dt="2022-04-04T16:32:31.301" v="321" actId="27636"/>
        <pc:sldMkLst>
          <pc:docMk/>
          <pc:sldMk cId="1748089018" sldId="1983"/>
        </pc:sldMkLst>
        <pc:spChg chg="mod">
          <ac:chgData name="Shaowei Wang" userId="e596398d-db6e-4c6b-9fe5-24de495b6c4d" providerId="ADAL" clId="{2DB67D41-D8FA-42F7-B619-FA67686DDFFA}" dt="2022-04-04T16:32:31.301" v="321" actId="27636"/>
          <ac:spMkLst>
            <pc:docMk/>
            <pc:sldMk cId="1748089018" sldId="1983"/>
            <ac:spMk id="3" creationId="{00000000-0000-0000-0000-000000000000}"/>
          </ac:spMkLst>
        </pc:spChg>
      </pc:sldChg>
      <pc:sldChg chg="modSp add mod">
        <pc:chgData name="Shaowei Wang" userId="e596398d-db6e-4c6b-9fe5-24de495b6c4d" providerId="ADAL" clId="{2DB67D41-D8FA-42F7-B619-FA67686DDFFA}" dt="2022-04-04T16:34:20.735" v="325" actId="1076"/>
        <pc:sldMkLst>
          <pc:docMk/>
          <pc:sldMk cId="150604261" sldId="1984"/>
        </pc:sldMkLst>
        <pc:spChg chg="mod">
          <ac:chgData name="Shaowei Wang" userId="e596398d-db6e-4c6b-9fe5-24de495b6c4d" providerId="ADAL" clId="{2DB67D41-D8FA-42F7-B619-FA67686DDFFA}" dt="2022-04-04T16:34:20.735" v="325" actId="1076"/>
          <ac:spMkLst>
            <pc:docMk/>
            <pc:sldMk cId="150604261" sldId="1984"/>
            <ac:spMk id="6" creationId="{FD9437F9-B4DE-48C6-A588-E365297A55A8}"/>
          </ac:spMkLst>
        </pc:spChg>
      </pc:sldChg>
      <pc:sldChg chg="modSp add del mod">
        <pc:chgData name="Shaowei Wang" userId="e596398d-db6e-4c6b-9fe5-24de495b6c4d" providerId="ADAL" clId="{2DB67D41-D8FA-42F7-B619-FA67686DDFFA}" dt="2022-04-05T15:49:10.981" v="600" actId="47"/>
        <pc:sldMkLst>
          <pc:docMk/>
          <pc:sldMk cId="102870152" sldId="1985"/>
        </pc:sldMkLst>
        <pc:spChg chg="mod">
          <ac:chgData name="Shaowei Wang" userId="e596398d-db6e-4c6b-9fe5-24de495b6c4d" providerId="ADAL" clId="{2DB67D41-D8FA-42F7-B619-FA67686DDFFA}" dt="2022-04-05T15:42:38.398" v="594" actId="20577"/>
          <ac:spMkLst>
            <pc:docMk/>
            <pc:sldMk cId="102870152" sldId="1985"/>
            <ac:spMk id="2" creationId="{4658D348-36DB-4976-AADC-97A82CCECBA0}"/>
          </ac:spMkLst>
        </pc:spChg>
      </pc:sldChg>
      <pc:sldChg chg="new del">
        <pc:chgData name="Shaowei Wang" userId="e596398d-db6e-4c6b-9fe5-24de495b6c4d" providerId="ADAL" clId="{2DB67D41-D8FA-42F7-B619-FA67686DDFFA}" dt="2022-04-04T16:44:35.118" v="341" actId="47"/>
        <pc:sldMkLst>
          <pc:docMk/>
          <pc:sldMk cId="2558777163" sldId="1985"/>
        </pc:sldMkLst>
      </pc:sldChg>
      <pc:sldChg chg="addSp delSp modSp new del mod modClrScheme chgLayout">
        <pc:chgData name="Shaowei Wang" userId="e596398d-db6e-4c6b-9fe5-24de495b6c4d" providerId="ADAL" clId="{2DB67D41-D8FA-42F7-B619-FA67686DDFFA}" dt="2022-04-05T15:42:16.157" v="562" actId="2696"/>
        <pc:sldMkLst>
          <pc:docMk/>
          <pc:sldMk cId="4293081024" sldId="1985"/>
        </pc:sldMkLst>
        <pc:spChg chg="mod ord">
          <ac:chgData name="Shaowei Wang" userId="e596398d-db6e-4c6b-9fe5-24de495b6c4d" providerId="ADAL" clId="{2DB67D41-D8FA-42F7-B619-FA67686DDFFA}" dt="2022-04-04T16:49:37.402" v="363" actId="700"/>
          <ac:spMkLst>
            <pc:docMk/>
            <pc:sldMk cId="4293081024" sldId="1985"/>
            <ac:spMk id="2" creationId="{4658D348-36DB-4976-AADC-97A82CCECBA0}"/>
          </ac:spMkLst>
        </pc:spChg>
        <pc:spChg chg="del">
          <ac:chgData name="Shaowei Wang" userId="e596398d-db6e-4c6b-9fe5-24de495b6c4d" providerId="ADAL" clId="{2DB67D41-D8FA-42F7-B619-FA67686DDFFA}" dt="2022-04-04T16:47:01.489" v="346" actId="478"/>
          <ac:spMkLst>
            <pc:docMk/>
            <pc:sldMk cId="4293081024" sldId="1985"/>
            <ac:spMk id="3" creationId="{267A8B0E-7EDA-4FAB-82EE-428B4DCE5C1E}"/>
          </ac:spMkLst>
        </pc:spChg>
        <pc:spChg chg="add del mod ord">
          <ac:chgData name="Shaowei Wang" userId="e596398d-db6e-4c6b-9fe5-24de495b6c4d" providerId="ADAL" clId="{2DB67D41-D8FA-42F7-B619-FA67686DDFFA}" dt="2022-04-04T16:49:37.402" v="363" actId="700"/>
          <ac:spMkLst>
            <pc:docMk/>
            <pc:sldMk cId="4293081024" sldId="1985"/>
            <ac:spMk id="4" creationId="{4F5A9B93-4B4C-4255-AA00-DA5E15D5E2C5}"/>
          </ac:spMkLst>
        </pc:spChg>
        <pc:spChg chg="add mod">
          <ac:chgData name="Shaowei Wang" userId="e596398d-db6e-4c6b-9fe5-24de495b6c4d" providerId="ADAL" clId="{2DB67D41-D8FA-42F7-B619-FA67686DDFFA}" dt="2022-04-04T16:52:22.603" v="377" actId="1076"/>
          <ac:spMkLst>
            <pc:docMk/>
            <pc:sldMk cId="4293081024" sldId="1985"/>
            <ac:spMk id="7" creationId="{D53BB73E-FF04-41ED-BEDB-25B6845FBF30}"/>
          </ac:spMkLst>
        </pc:spChg>
        <pc:picChg chg="add mod">
          <ac:chgData name="Shaowei Wang" userId="e596398d-db6e-4c6b-9fe5-24de495b6c4d" providerId="ADAL" clId="{2DB67D41-D8FA-42F7-B619-FA67686DDFFA}" dt="2022-04-04T16:52:23.929" v="378" actId="1076"/>
          <ac:picMkLst>
            <pc:docMk/>
            <pc:sldMk cId="4293081024" sldId="1985"/>
            <ac:picMk id="1026" creationId="{71ED10A9-D2AB-4970-93EB-D30276BECA97}"/>
          </ac:picMkLst>
        </pc:picChg>
      </pc:sldChg>
      <pc:sldChg chg="new del">
        <pc:chgData name="Shaowei Wang" userId="e596398d-db6e-4c6b-9fe5-24de495b6c4d" providerId="ADAL" clId="{2DB67D41-D8FA-42F7-B619-FA67686DDFFA}" dt="2022-04-04T16:42:00.377" v="339" actId="47"/>
        <pc:sldMkLst>
          <pc:docMk/>
          <pc:sldMk cId="1167750039" sldId="1986"/>
        </pc:sldMkLst>
      </pc:sldChg>
      <pc:sldChg chg="addSp delSp modSp new mod">
        <pc:chgData name="Shaowei Wang" userId="e596398d-db6e-4c6b-9fe5-24de495b6c4d" providerId="ADAL" clId="{2DB67D41-D8FA-42F7-B619-FA67686DDFFA}" dt="2022-04-05T15:33:57.206" v="526" actId="22"/>
        <pc:sldMkLst>
          <pc:docMk/>
          <pc:sldMk cId="1336605326" sldId="1986"/>
        </pc:sldMkLst>
        <pc:spChg chg="del mod">
          <ac:chgData name="Shaowei Wang" userId="e596398d-db6e-4c6b-9fe5-24de495b6c4d" providerId="ADAL" clId="{2DB67D41-D8FA-42F7-B619-FA67686DDFFA}" dt="2022-04-05T15:30:54.334" v="513" actId="478"/>
          <ac:spMkLst>
            <pc:docMk/>
            <pc:sldMk cId="1336605326" sldId="1986"/>
            <ac:spMk id="2" creationId="{3568E3BB-CD43-4158-B200-06872DE21AE4}"/>
          </ac:spMkLst>
        </pc:spChg>
        <pc:spChg chg="del">
          <ac:chgData name="Shaowei Wang" userId="e596398d-db6e-4c6b-9fe5-24de495b6c4d" providerId="ADAL" clId="{2DB67D41-D8FA-42F7-B619-FA67686DDFFA}" dt="2022-04-05T15:30:56.804" v="514" actId="478"/>
          <ac:spMkLst>
            <pc:docMk/>
            <pc:sldMk cId="1336605326" sldId="1986"/>
            <ac:spMk id="3" creationId="{E6CA514A-E367-4556-93F1-5BEEA9D5FC20}"/>
          </ac:spMkLst>
        </pc:spChg>
        <pc:spChg chg="add mod">
          <ac:chgData name="Shaowei Wang" userId="e596398d-db6e-4c6b-9fe5-24de495b6c4d" providerId="ADAL" clId="{2DB67D41-D8FA-42F7-B619-FA67686DDFFA}" dt="2022-04-05T15:30:54.334" v="513" actId="478"/>
          <ac:spMkLst>
            <pc:docMk/>
            <pc:sldMk cId="1336605326" sldId="1986"/>
            <ac:spMk id="5" creationId="{27A8E0DE-C4B6-46B2-8ABB-9BEEC10FA6F5}"/>
          </ac:spMkLst>
        </pc:spChg>
        <pc:graphicFrameChg chg="add del mod">
          <ac:chgData name="Shaowei Wang" userId="e596398d-db6e-4c6b-9fe5-24de495b6c4d" providerId="ADAL" clId="{2DB67D41-D8FA-42F7-B619-FA67686DDFFA}" dt="2022-04-05T15:31:38.528" v="518" actId="478"/>
          <ac:graphicFrameMkLst>
            <pc:docMk/>
            <pc:sldMk cId="1336605326" sldId="1986"/>
            <ac:graphicFrameMk id="6" creationId="{E55B0179-58AC-4A7F-9FF1-9BFB56C00D4B}"/>
          </ac:graphicFrameMkLst>
        </pc:graphicFrameChg>
        <pc:graphicFrameChg chg="add del mod">
          <ac:chgData name="Shaowei Wang" userId="e596398d-db6e-4c6b-9fe5-24de495b6c4d" providerId="ADAL" clId="{2DB67D41-D8FA-42F7-B619-FA67686DDFFA}" dt="2022-04-05T15:33:32.297" v="525" actId="478"/>
          <ac:graphicFrameMkLst>
            <pc:docMk/>
            <pc:sldMk cId="1336605326" sldId="1986"/>
            <ac:graphicFrameMk id="7" creationId="{B2CEC018-6604-4FD8-AC87-A9CB2563A78E}"/>
          </ac:graphicFrameMkLst>
        </pc:graphicFrameChg>
        <pc:picChg chg="add">
          <ac:chgData name="Shaowei Wang" userId="e596398d-db6e-4c6b-9fe5-24de495b6c4d" providerId="ADAL" clId="{2DB67D41-D8FA-42F7-B619-FA67686DDFFA}" dt="2022-04-05T15:33:57.206" v="526" actId="22"/>
          <ac:picMkLst>
            <pc:docMk/>
            <pc:sldMk cId="1336605326" sldId="1986"/>
            <ac:picMk id="3" creationId="{BD0F419D-539A-4F44-A2B1-C1EAE316A71C}"/>
          </ac:picMkLst>
        </pc:picChg>
      </pc:sldChg>
      <pc:sldChg chg="add">
        <pc:chgData name="Shaowei Wang" userId="e596398d-db6e-4c6b-9fe5-24de495b6c4d" providerId="ADAL" clId="{2DB67D41-D8FA-42F7-B619-FA67686DDFFA}" dt="2022-04-05T15:34:32.552" v="527"/>
        <pc:sldMkLst>
          <pc:docMk/>
          <pc:sldMk cId="2707609582" sldId="1987"/>
        </pc:sldMkLst>
      </pc:sldChg>
    </pc:docChg>
  </pc:docChgLst>
  <pc:docChgLst>
    <pc:chgData name="Shaowei Wang" userId="e596398d-db6e-4c6b-9fe5-24de495b6c4d" providerId="ADAL" clId="{848B66B8-3DF8-4F56-B93B-9A3F58B42EE2}"/>
    <pc:docChg chg="custSel addSld delSld modSld">
      <pc:chgData name="Shaowei Wang" userId="e596398d-db6e-4c6b-9fe5-24de495b6c4d" providerId="ADAL" clId="{848B66B8-3DF8-4F56-B93B-9A3F58B42EE2}" dt="2023-03-23T17:12:01.426" v="521" actId="47"/>
      <pc:docMkLst>
        <pc:docMk/>
      </pc:docMkLst>
      <pc:sldChg chg="del">
        <pc:chgData name="Shaowei Wang" userId="e596398d-db6e-4c6b-9fe5-24de495b6c4d" providerId="ADAL" clId="{848B66B8-3DF8-4F56-B93B-9A3F58B42EE2}" dt="2023-03-23T00:56:28.026" v="0" actId="47"/>
        <pc:sldMkLst>
          <pc:docMk/>
          <pc:sldMk cId="4261198810" sldId="1979"/>
        </pc:sldMkLst>
      </pc:sldChg>
      <pc:sldChg chg="del">
        <pc:chgData name="Shaowei Wang" userId="e596398d-db6e-4c6b-9fe5-24de495b6c4d" providerId="ADAL" clId="{848B66B8-3DF8-4F56-B93B-9A3F58B42EE2}" dt="2023-03-23T17:12:01.426" v="521" actId="47"/>
        <pc:sldMkLst>
          <pc:docMk/>
          <pc:sldMk cId="2707609582" sldId="1987"/>
        </pc:sldMkLst>
      </pc:sldChg>
      <pc:sldChg chg="modSp new mod">
        <pc:chgData name="Shaowei Wang" userId="e596398d-db6e-4c6b-9fe5-24de495b6c4d" providerId="ADAL" clId="{848B66B8-3DF8-4F56-B93B-9A3F58B42EE2}" dt="2023-03-23T16:02:38.995" v="520" actId="20577"/>
        <pc:sldMkLst>
          <pc:docMk/>
          <pc:sldMk cId="4285743709" sldId="1988"/>
        </pc:sldMkLst>
        <pc:spChg chg="mod">
          <ac:chgData name="Shaowei Wang" userId="e596398d-db6e-4c6b-9fe5-24de495b6c4d" providerId="ADAL" clId="{848B66B8-3DF8-4F56-B93B-9A3F58B42EE2}" dt="2023-03-23T00:56:45.095" v="22" actId="20577"/>
          <ac:spMkLst>
            <pc:docMk/>
            <pc:sldMk cId="4285743709" sldId="1988"/>
            <ac:spMk id="2" creationId="{6A63B746-2934-C61A-8CB0-11F0C1D6B9CD}"/>
          </ac:spMkLst>
        </pc:spChg>
        <pc:spChg chg="mod">
          <ac:chgData name="Shaowei Wang" userId="e596398d-db6e-4c6b-9fe5-24de495b6c4d" providerId="ADAL" clId="{848B66B8-3DF8-4F56-B93B-9A3F58B42EE2}" dt="2023-03-23T16:02:38.995" v="520" actId="20577"/>
          <ac:spMkLst>
            <pc:docMk/>
            <pc:sldMk cId="4285743709" sldId="1988"/>
            <ac:spMk id="3" creationId="{E939E637-C276-728D-E35B-B001804C2266}"/>
          </ac:spMkLst>
        </pc:spChg>
      </pc:sldChg>
    </pc:docChg>
  </pc:docChgLst>
  <pc:docChgLst>
    <pc:chgData name="Shaowei Wang" userId="e596398d-db6e-4c6b-9fe5-24de495b6c4d" providerId="ADAL" clId="{970B788B-1109-494C-A5D8-D5799132373D}"/>
    <pc:docChg chg="undo custSel addSld delSld modSld sldOrd">
      <pc:chgData name="Shaowei Wang" userId="e596398d-db6e-4c6b-9fe5-24de495b6c4d" providerId="ADAL" clId="{970B788B-1109-494C-A5D8-D5799132373D}" dt="2023-11-23T16:30:03.021" v="746" actId="47"/>
      <pc:docMkLst>
        <pc:docMk/>
      </pc:docMkLst>
      <pc:sldChg chg="del">
        <pc:chgData name="Shaowei Wang" userId="e596398d-db6e-4c6b-9fe5-24de495b6c4d" providerId="ADAL" clId="{970B788B-1109-494C-A5D8-D5799132373D}" dt="2023-11-23T16:30:03.021" v="746" actId="47"/>
        <pc:sldMkLst>
          <pc:docMk/>
          <pc:sldMk cId="251341962" sldId="495"/>
        </pc:sldMkLst>
      </pc:sldChg>
      <pc:sldChg chg="del">
        <pc:chgData name="Shaowei Wang" userId="e596398d-db6e-4c6b-9fe5-24de495b6c4d" providerId="ADAL" clId="{970B788B-1109-494C-A5D8-D5799132373D}" dt="2023-11-23T01:19:46.813" v="1" actId="47"/>
        <pc:sldMkLst>
          <pc:docMk/>
          <pc:sldMk cId="410148618" sldId="1287"/>
        </pc:sldMkLst>
      </pc:sldChg>
      <pc:sldChg chg="modSp add mod modAnim modShow">
        <pc:chgData name="Shaowei Wang" userId="e596398d-db6e-4c6b-9fe5-24de495b6c4d" providerId="ADAL" clId="{970B788B-1109-494C-A5D8-D5799132373D}" dt="2023-11-23T16:17:56.004" v="551" actId="20577"/>
        <pc:sldMkLst>
          <pc:docMk/>
          <pc:sldMk cId="3403021884" sldId="1909"/>
        </pc:sldMkLst>
        <pc:spChg chg="mod">
          <ac:chgData name="Shaowei Wang" userId="e596398d-db6e-4c6b-9fe5-24de495b6c4d" providerId="ADAL" clId="{970B788B-1109-494C-A5D8-D5799132373D}" dt="2023-11-23T01:39:23.428" v="28" actId="27636"/>
          <ac:spMkLst>
            <pc:docMk/>
            <pc:sldMk cId="3403021884" sldId="1909"/>
            <ac:spMk id="2" creationId="{CCCAAB2F-0729-4E12-9DB4-EE75E0E2F51B}"/>
          </ac:spMkLst>
        </pc:spChg>
        <pc:spChg chg="mod">
          <ac:chgData name="Shaowei Wang" userId="e596398d-db6e-4c6b-9fe5-24de495b6c4d" providerId="ADAL" clId="{970B788B-1109-494C-A5D8-D5799132373D}" dt="2023-11-23T16:17:56.004" v="551" actId="20577"/>
          <ac:spMkLst>
            <pc:docMk/>
            <pc:sldMk cId="3403021884" sldId="1909"/>
            <ac:spMk id="3" creationId="{46E0B1C2-1CFB-41C4-9BF5-97376878B149}"/>
          </ac:spMkLst>
        </pc:spChg>
      </pc:sldChg>
      <pc:sldChg chg="modSp add mod">
        <pc:chgData name="Shaowei Wang" userId="e596398d-db6e-4c6b-9fe5-24de495b6c4d" providerId="ADAL" clId="{970B788B-1109-494C-A5D8-D5799132373D}" dt="2023-11-23T01:53:04.661" v="223" actId="1076"/>
        <pc:sldMkLst>
          <pc:docMk/>
          <pc:sldMk cId="3922848343" sldId="1917"/>
        </pc:sldMkLst>
        <pc:spChg chg="mod">
          <ac:chgData name="Shaowei Wang" userId="e596398d-db6e-4c6b-9fe5-24de495b6c4d" providerId="ADAL" clId="{970B788B-1109-494C-A5D8-D5799132373D}" dt="2023-11-23T01:53:04.661" v="223" actId="1076"/>
          <ac:spMkLst>
            <pc:docMk/>
            <pc:sldMk cId="3922848343" sldId="1917"/>
            <ac:spMk id="2" creationId="{FA85D8DD-716A-4316-8CAC-A38A20595368}"/>
          </ac:spMkLst>
        </pc:spChg>
      </pc:sldChg>
      <pc:sldChg chg="modSp mod">
        <pc:chgData name="Shaowei Wang" userId="e596398d-db6e-4c6b-9fe5-24de495b6c4d" providerId="ADAL" clId="{970B788B-1109-494C-A5D8-D5799132373D}" dt="2023-11-23T16:01:30.662" v="418" actId="20577"/>
        <pc:sldMkLst>
          <pc:docMk/>
          <pc:sldMk cId="1181476827" sldId="1966"/>
        </pc:sldMkLst>
        <pc:spChg chg="mod">
          <ac:chgData name="Shaowei Wang" userId="e596398d-db6e-4c6b-9fe5-24de495b6c4d" providerId="ADAL" clId="{970B788B-1109-494C-A5D8-D5799132373D}" dt="2023-11-23T16:01:30.662" v="418" actId="20577"/>
          <ac:spMkLst>
            <pc:docMk/>
            <pc:sldMk cId="1181476827" sldId="1966"/>
            <ac:spMk id="3" creationId="{30F1F3BE-174E-479A-8B53-388DBB71829D}"/>
          </ac:spMkLst>
        </pc:spChg>
      </pc:sldChg>
      <pc:sldChg chg="modSp mod">
        <pc:chgData name="Shaowei Wang" userId="e596398d-db6e-4c6b-9fe5-24de495b6c4d" providerId="ADAL" clId="{970B788B-1109-494C-A5D8-D5799132373D}" dt="2023-11-23T16:02:44.658" v="437" actId="20577"/>
        <pc:sldMkLst>
          <pc:docMk/>
          <pc:sldMk cId="2567959010" sldId="1969"/>
        </pc:sldMkLst>
        <pc:spChg chg="mod">
          <ac:chgData name="Shaowei Wang" userId="e596398d-db6e-4c6b-9fe5-24de495b6c4d" providerId="ADAL" clId="{970B788B-1109-494C-A5D8-D5799132373D}" dt="2023-11-23T16:02:44.658" v="437" actId="20577"/>
          <ac:spMkLst>
            <pc:docMk/>
            <pc:sldMk cId="2567959010" sldId="1969"/>
            <ac:spMk id="3" creationId="{30F1F3BE-174E-479A-8B53-388DBB71829D}"/>
          </ac:spMkLst>
        </pc:spChg>
      </pc:sldChg>
      <pc:sldChg chg="modSp mod">
        <pc:chgData name="Shaowei Wang" userId="e596398d-db6e-4c6b-9fe5-24de495b6c4d" providerId="ADAL" clId="{970B788B-1109-494C-A5D8-D5799132373D}" dt="2023-11-23T16:10:24.301" v="547" actId="21"/>
        <pc:sldMkLst>
          <pc:docMk/>
          <pc:sldMk cId="2073188450" sldId="1971"/>
        </pc:sldMkLst>
        <pc:spChg chg="mod">
          <ac:chgData name="Shaowei Wang" userId="e596398d-db6e-4c6b-9fe5-24de495b6c4d" providerId="ADAL" clId="{970B788B-1109-494C-A5D8-D5799132373D}" dt="2023-11-23T16:10:24.301" v="547" actId="21"/>
          <ac:spMkLst>
            <pc:docMk/>
            <pc:sldMk cId="2073188450" sldId="1971"/>
            <ac:spMk id="3" creationId="{FBD87C71-6244-4130-8CB0-40E4BA0979F8}"/>
          </ac:spMkLst>
        </pc:spChg>
      </pc:sldChg>
      <pc:sldChg chg="addSp delSp modSp mod modAnim">
        <pc:chgData name="Shaowei Wang" userId="e596398d-db6e-4c6b-9fe5-24de495b6c4d" providerId="ADAL" clId="{970B788B-1109-494C-A5D8-D5799132373D}" dt="2023-11-23T02:02:00.813" v="399"/>
        <pc:sldMkLst>
          <pc:docMk/>
          <pc:sldMk cId="1856797202" sldId="1972"/>
        </pc:sldMkLst>
        <pc:grpChg chg="add del mod">
          <ac:chgData name="Shaowei Wang" userId="e596398d-db6e-4c6b-9fe5-24de495b6c4d" providerId="ADAL" clId="{970B788B-1109-494C-A5D8-D5799132373D}" dt="2023-11-23T02:00:52.285" v="366"/>
          <ac:grpSpMkLst>
            <pc:docMk/>
            <pc:sldMk cId="1856797202" sldId="1972"/>
            <ac:grpSpMk id="28" creationId="{20D3E97D-C726-54E9-6FF5-B6FF4FD0B006}"/>
          </ac:grpSpMkLst>
        </pc:grpChg>
        <pc:grpChg chg="add del mod">
          <ac:chgData name="Shaowei Wang" userId="e596398d-db6e-4c6b-9fe5-24de495b6c4d" providerId="ADAL" clId="{970B788B-1109-494C-A5D8-D5799132373D}" dt="2023-11-23T02:00:39.793" v="349"/>
          <ac:grpSpMkLst>
            <pc:docMk/>
            <pc:sldMk cId="1856797202" sldId="1972"/>
            <ac:grpSpMk id="32" creationId="{55D68E68-0E4D-8157-77FA-5410F76BB95F}"/>
          </ac:grpSpMkLst>
        </pc:grpChg>
        <pc:grpChg chg="mod">
          <ac:chgData name="Shaowei Wang" userId="e596398d-db6e-4c6b-9fe5-24de495b6c4d" providerId="ADAL" clId="{970B788B-1109-494C-A5D8-D5799132373D}" dt="2023-11-23T02:00:38.152" v="340"/>
          <ac:grpSpMkLst>
            <pc:docMk/>
            <pc:sldMk cId="1856797202" sldId="1972"/>
            <ac:grpSpMk id="41" creationId="{F1A99BC8-EAD1-B7FC-035B-C466A6E6361F}"/>
          </ac:grpSpMkLst>
        </pc:grpChg>
        <pc:grpChg chg="del mod">
          <ac:chgData name="Shaowei Wang" userId="e596398d-db6e-4c6b-9fe5-24de495b6c4d" providerId="ADAL" clId="{970B788B-1109-494C-A5D8-D5799132373D}" dt="2023-11-23T02:00:52.285" v="366"/>
          <ac:grpSpMkLst>
            <pc:docMk/>
            <pc:sldMk cId="1856797202" sldId="1972"/>
            <ac:grpSpMk id="44" creationId="{F552FBAC-902F-265C-EEEE-E841BBC8305B}"/>
          </ac:grpSpMkLst>
        </pc:grpChg>
        <pc:grpChg chg="del mod">
          <ac:chgData name="Shaowei Wang" userId="e596398d-db6e-4c6b-9fe5-24de495b6c4d" providerId="ADAL" clId="{970B788B-1109-494C-A5D8-D5799132373D}" dt="2023-11-23T02:01:07.591" v="380"/>
          <ac:grpSpMkLst>
            <pc:docMk/>
            <pc:sldMk cId="1856797202" sldId="1972"/>
            <ac:grpSpMk id="57" creationId="{D2F8493D-79C7-5EC1-F66B-FD79D638D275}"/>
          </ac:grpSpMkLst>
        </pc:grpChg>
        <pc:grpChg chg="del mod">
          <ac:chgData name="Shaowei Wang" userId="e596398d-db6e-4c6b-9fe5-24de495b6c4d" providerId="ADAL" clId="{970B788B-1109-494C-A5D8-D5799132373D}" dt="2023-11-23T02:01:07.591" v="380"/>
          <ac:grpSpMkLst>
            <pc:docMk/>
            <pc:sldMk cId="1856797202" sldId="1972"/>
            <ac:grpSpMk id="62" creationId="{C5CCFBE3-64CE-7623-F2F0-09E7A32C18C3}"/>
          </ac:grpSpMkLst>
        </pc:grpChg>
        <pc:grpChg chg="del mod">
          <ac:chgData name="Shaowei Wang" userId="e596398d-db6e-4c6b-9fe5-24de495b6c4d" providerId="ADAL" clId="{970B788B-1109-494C-A5D8-D5799132373D}" dt="2023-11-23T02:01:09.735" v="383"/>
          <ac:grpSpMkLst>
            <pc:docMk/>
            <pc:sldMk cId="1856797202" sldId="1972"/>
            <ac:grpSpMk id="71" creationId="{2164C87C-75DE-9BF6-79F6-CA2A7AC37F1D}"/>
          </ac:grpSpMkLst>
        </pc:grpChg>
        <pc:grpChg chg="del mod">
          <ac:chgData name="Shaowei Wang" userId="e596398d-db6e-4c6b-9fe5-24de495b6c4d" providerId="ADAL" clId="{970B788B-1109-494C-A5D8-D5799132373D}" dt="2023-11-23T02:01:11.919" v="386"/>
          <ac:grpSpMkLst>
            <pc:docMk/>
            <pc:sldMk cId="1856797202" sldId="1972"/>
            <ac:grpSpMk id="74" creationId="{A374476F-8EA2-7841-B0C6-DEE714C1D91D}"/>
          </ac:grpSpMkLst>
        </pc:grpChg>
        <pc:grpChg chg="del mod">
          <ac:chgData name="Shaowei Wang" userId="e596398d-db6e-4c6b-9fe5-24de495b6c4d" providerId="ADAL" clId="{970B788B-1109-494C-A5D8-D5799132373D}" dt="2023-11-23T02:01:16.630" v="392"/>
          <ac:grpSpMkLst>
            <pc:docMk/>
            <pc:sldMk cId="1856797202" sldId="1972"/>
            <ac:grpSpMk id="77" creationId="{CF85AE62-19A2-06CF-C167-F05F24253EBD}"/>
          </ac:grpSpMkLst>
        </pc:grpChg>
        <pc:grpChg chg="mod">
          <ac:chgData name="Shaowei Wang" userId="e596398d-db6e-4c6b-9fe5-24de495b6c4d" providerId="ADAL" clId="{970B788B-1109-494C-A5D8-D5799132373D}" dt="2023-11-23T02:01:16.630" v="392"/>
          <ac:grpSpMkLst>
            <pc:docMk/>
            <pc:sldMk cId="1856797202" sldId="1972"/>
            <ac:grpSpMk id="83" creationId="{77B7113B-365E-7007-A8CE-44BAF45760F5}"/>
          </ac:grpSpMkLst>
        </pc:grpChg>
        <pc:grpChg chg="mod">
          <ac:chgData name="Shaowei Wang" userId="e596398d-db6e-4c6b-9fe5-24de495b6c4d" providerId="ADAL" clId="{970B788B-1109-494C-A5D8-D5799132373D}" dt="2023-11-23T02:01:23.500" v="396"/>
          <ac:grpSpMkLst>
            <pc:docMk/>
            <pc:sldMk cId="1856797202" sldId="1972"/>
            <ac:grpSpMk id="87" creationId="{0FA9D200-FA6F-0EDB-D0C2-A6116E996DBE}"/>
          </ac:grpSpMkLst>
        </pc:grpChg>
        <pc:picChg chg="add del mod">
          <ac:chgData name="Shaowei Wang" userId="e596398d-db6e-4c6b-9fe5-24de495b6c4d" providerId="ADAL" clId="{970B788B-1109-494C-A5D8-D5799132373D}" dt="2023-11-23T01:59:20.261" v="304" actId="478"/>
          <ac:picMkLst>
            <pc:docMk/>
            <pc:sldMk cId="1856797202" sldId="1972"/>
            <ac:picMk id="3" creationId="{6E973778-4B8F-9A79-EB04-F6C303FDC2FB}"/>
          </ac:picMkLst>
        </pc:picChg>
        <pc:picChg chg="mod">
          <ac:chgData name="Shaowei Wang" userId="e596398d-db6e-4c6b-9fe5-24de495b6c4d" providerId="ADAL" clId="{970B788B-1109-494C-A5D8-D5799132373D}" dt="2023-11-23T01:59:23.916" v="305" actId="14100"/>
          <ac:picMkLst>
            <pc:docMk/>
            <pc:sldMk cId="1856797202" sldId="1972"/>
            <ac:picMk id="7" creationId="{00FCAEC8-CF5C-4CB4-8CEC-6F425613DD1A}"/>
          </ac:picMkLst>
        </pc:picChg>
        <pc:inkChg chg="del">
          <ac:chgData name="Shaowei Wang" userId="e596398d-db6e-4c6b-9fe5-24de495b6c4d" providerId="ADAL" clId="{970B788B-1109-494C-A5D8-D5799132373D}" dt="2023-11-23T01:43:43.832" v="103" actId="478"/>
          <ac:inkMkLst>
            <pc:docMk/>
            <pc:sldMk cId="1856797202" sldId="1972"/>
            <ac:inkMk id="2" creationId="{DE4E1A75-4301-4F59-99A6-C60CE019AA19}"/>
          </ac:inkMkLst>
        </pc:inkChg>
        <pc:inkChg chg="add del">
          <ac:chgData name="Shaowei Wang" userId="e596398d-db6e-4c6b-9fe5-24de495b6c4d" providerId="ADAL" clId="{970B788B-1109-494C-A5D8-D5799132373D}" dt="2023-11-23T01:59:16.917" v="303" actId="9405"/>
          <ac:inkMkLst>
            <pc:docMk/>
            <pc:sldMk cId="1856797202" sldId="1972"/>
            <ac:inkMk id="4" creationId="{829A8B50-90D9-1118-2EBA-E05C9F1DD114}"/>
          </ac:inkMkLst>
        </pc:inkChg>
        <pc:inkChg chg="add del">
          <ac:chgData name="Shaowei Wang" userId="e596398d-db6e-4c6b-9fe5-24de495b6c4d" providerId="ADAL" clId="{970B788B-1109-494C-A5D8-D5799132373D}" dt="2023-11-23T01:59:16.547" v="302" actId="9405"/>
          <ac:inkMkLst>
            <pc:docMk/>
            <pc:sldMk cId="1856797202" sldId="1972"/>
            <ac:inkMk id="5" creationId="{BD81782B-661E-F8C5-5C0C-7D6C29692B16}"/>
          </ac:inkMkLst>
        </pc:inkChg>
        <pc:inkChg chg="add del">
          <ac:chgData name="Shaowei Wang" userId="e596398d-db6e-4c6b-9fe5-24de495b6c4d" providerId="ADAL" clId="{970B788B-1109-494C-A5D8-D5799132373D}" dt="2023-11-23T01:59:16.219" v="301" actId="9405"/>
          <ac:inkMkLst>
            <pc:docMk/>
            <pc:sldMk cId="1856797202" sldId="1972"/>
            <ac:inkMk id="8" creationId="{653E1B80-CFE0-433D-6ADE-1E151BFEAFF5}"/>
          </ac:inkMkLst>
        </pc:inkChg>
        <pc:inkChg chg="add">
          <ac:chgData name="Shaowei Wang" userId="e596398d-db6e-4c6b-9fe5-24de495b6c4d" providerId="ADAL" clId="{970B788B-1109-494C-A5D8-D5799132373D}" dt="2023-11-23T01:59:59.882" v="306" actId="9405"/>
          <ac:inkMkLst>
            <pc:docMk/>
            <pc:sldMk cId="1856797202" sldId="1972"/>
            <ac:inkMk id="9" creationId="{2C9348A1-5CB5-A7B8-0186-9A4A44426700}"/>
          </ac:inkMkLst>
        </pc:inkChg>
        <pc:inkChg chg="add">
          <ac:chgData name="Shaowei Wang" userId="e596398d-db6e-4c6b-9fe5-24de495b6c4d" providerId="ADAL" clId="{970B788B-1109-494C-A5D8-D5799132373D}" dt="2023-11-23T02:00:02.449" v="307" actId="9405"/>
          <ac:inkMkLst>
            <pc:docMk/>
            <pc:sldMk cId="1856797202" sldId="1972"/>
            <ac:inkMk id="10" creationId="{51BFBBB1-E098-8402-0D80-89DC5A1FC1B6}"/>
          </ac:inkMkLst>
        </pc:inkChg>
        <pc:inkChg chg="add">
          <ac:chgData name="Shaowei Wang" userId="e596398d-db6e-4c6b-9fe5-24de495b6c4d" providerId="ADAL" clId="{970B788B-1109-494C-A5D8-D5799132373D}" dt="2023-11-23T02:00:04.893" v="308" actId="9405"/>
          <ac:inkMkLst>
            <pc:docMk/>
            <pc:sldMk cId="1856797202" sldId="1972"/>
            <ac:inkMk id="11" creationId="{1A315F53-4EA2-9684-9CBE-93129FE57C93}"/>
          </ac:inkMkLst>
        </pc:inkChg>
        <pc:inkChg chg="add">
          <ac:chgData name="Shaowei Wang" userId="e596398d-db6e-4c6b-9fe5-24de495b6c4d" providerId="ADAL" clId="{970B788B-1109-494C-A5D8-D5799132373D}" dt="2023-11-23T02:00:06.644" v="309" actId="9405"/>
          <ac:inkMkLst>
            <pc:docMk/>
            <pc:sldMk cId="1856797202" sldId="1972"/>
            <ac:inkMk id="12" creationId="{941F6901-64AE-E2BA-0F38-4FECDB1F8D21}"/>
          </ac:inkMkLst>
        </pc:inkChg>
        <pc:inkChg chg="add mod">
          <ac:chgData name="Shaowei Wang" userId="e596398d-db6e-4c6b-9fe5-24de495b6c4d" providerId="ADAL" clId="{970B788B-1109-494C-A5D8-D5799132373D}" dt="2023-11-23T02:01:16.630" v="392"/>
          <ac:inkMkLst>
            <pc:docMk/>
            <pc:sldMk cId="1856797202" sldId="1972"/>
            <ac:inkMk id="13" creationId="{11A3607D-A46C-D4E1-2912-4458858A2117}"/>
          </ac:inkMkLst>
        </pc:inkChg>
        <pc:inkChg chg="add mod">
          <ac:chgData name="Shaowei Wang" userId="e596398d-db6e-4c6b-9fe5-24de495b6c4d" providerId="ADAL" clId="{970B788B-1109-494C-A5D8-D5799132373D}" dt="2023-11-23T02:01:16.630" v="392"/>
          <ac:inkMkLst>
            <pc:docMk/>
            <pc:sldMk cId="1856797202" sldId="1972"/>
            <ac:inkMk id="14" creationId="{154B5031-419E-9471-C627-98729272B5E4}"/>
          </ac:inkMkLst>
        </pc:inkChg>
        <pc:inkChg chg="add mod">
          <ac:chgData name="Shaowei Wang" userId="e596398d-db6e-4c6b-9fe5-24de495b6c4d" providerId="ADAL" clId="{970B788B-1109-494C-A5D8-D5799132373D}" dt="2023-11-23T02:01:16.630" v="392"/>
          <ac:inkMkLst>
            <pc:docMk/>
            <pc:sldMk cId="1856797202" sldId="1972"/>
            <ac:inkMk id="15" creationId="{A1C7D8E6-A147-C0A5-5BE9-BC7CC6FA5864}"/>
          </ac:inkMkLst>
        </pc:inkChg>
        <pc:inkChg chg="add mod">
          <ac:chgData name="Shaowei Wang" userId="e596398d-db6e-4c6b-9fe5-24de495b6c4d" providerId="ADAL" clId="{970B788B-1109-494C-A5D8-D5799132373D}" dt="2023-11-23T02:01:16.630" v="392"/>
          <ac:inkMkLst>
            <pc:docMk/>
            <pc:sldMk cId="1856797202" sldId="1972"/>
            <ac:inkMk id="16" creationId="{6C483231-1764-5689-FEE5-621B03032E6F}"/>
          </ac:inkMkLst>
        </pc:inkChg>
        <pc:inkChg chg="add mod">
          <ac:chgData name="Shaowei Wang" userId="e596398d-db6e-4c6b-9fe5-24de495b6c4d" providerId="ADAL" clId="{970B788B-1109-494C-A5D8-D5799132373D}" dt="2023-11-23T02:01:16.630" v="392"/>
          <ac:inkMkLst>
            <pc:docMk/>
            <pc:sldMk cId="1856797202" sldId="1972"/>
            <ac:inkMk id="17" creationId="{9D096243-F390-CA0D-AB37-AB48E9A7F448}"/>
          </ac:inkMkLst>
        </pc:inkChg>
        <pc:inkChg chg="add mod">
          <ac:chgData name="Shaowei Wang" userId="e596398d-db6e-4c6b-9fe5-24de495b6c4d" providerId="ADAL" clId="{970B788B-1109-494C-A5D8-D5799132373D}" dt="2023-11-23T02:01:16.630" v="392"/>
          <ac:inkMkLst>
            <pc:docMk/>
            <pc:sldMk cId="1856797202" sldId="1972"/>
            <ac:inkMk id="18" creationId="{E8539BC3-F1BB-7022-09A7-AAF8101745AE}"/>
          </ac:inkMkLst>
        </pc:inkChg>
        <pc:inkChg chg="add mod">
          <ac:chgData name="Shaowei Wang" userId="e596398d-db6e-4c6b-9fe5-24de495b6c4d" providerId="ADAL" clId="{970B788B-1109-494C-A5D8-D5799132373D}" dt="2023-11-23T02:01:16.630" v="392"/>
          <ac:inkMkLst>
            <pc:docMk/>
            <pc:sldMk cId="1856797202" sldId="1972"/>
            <ac:inkMk id="19" creationId="{CD120D33-E0EF-BAEB-3C81-BCBCF0D0AC85}"/>
          </ac:inkMkLst>
        </pc:inkChg>
        <pc:inkChg chg="add mod">
          <ac:chgData name="Shaowei Wang" userId="e596398d-db6e-4c6b-9fe5-24de495b6c4d" providerId="ADAL" clId="{970B788B-1109-494C-A5D8-D5799132373D}" dt="2023-11-23T02:01:16.630" v="392"/>
          <ac:inkMkLst>
            <pc:docMk/>
            <pc:sldMk cId="1856797202" sldId="1972"/>
            <ac:inkMk id="20" creationId="{4AC76595-0153-8483-1E32-1DC9F63B34BD}"/>
          </ac:inkMkLst>
        </pc:inkChg>
        <pc:inkChg chg="add mod">
          <ac:chgData name="Shaowei Wang" userId="e596398d-db6e-4c6b-9fe5-24de495b6c4d" providerId="ADAL" clId="{970B788B-1109-494C-A5D8-D5799132373D}" dt="2023-11-23T02:01:16.630" v="392"/>
          <ac:inkMkLst>
            <pc:docMk/>
            <pc:sldMk cId="1856797202" sldId="1972"/>
            <ac:inkMk id="21" creationId="{54BD13D3-7C90-A790-06D0-49DADCAD83EC}"/>
          </ac:inkMkLst>
        </pc:inkChg>
        <pc:inkChg chg="add mod">
          <ac:chgData name="Shaowei Wang" userId="e596398d-db6e-4c6b-9fe5-24de495b6c4d" providerId="ADAL" clId="{970B788B-1109-494C-A5D8-D5799132373D}" dt="2023-11-23T02:01:16.630" v="392"/>
          <ac:inkMkLst>
            <pc:docMk/>
            <pc:sldMk cId="1856797202" sldId="1972"/>
            <ac:inkMk id="22" creationId="{59E2D2C1-5EB5-5C2D-B9BE-D644B2EE8807}"/>
          </ac:inkMkLst>
        </pc:inkChg>
        <pc:inkChg chg="add mod">
          <ac:chgData name="Shaowei Wang" userId="e596398d-db6e-4c6b-9fe5-24de495b6c4d" providerId="ADAL" clId="{970B788B-1109-494C-A5D8-D5799132373D}" dt="2023-11-23T02:01:16.630" v="392"/>
          <ac:inkMkLst>
            <pc:docMk/>
            <pc:sldMk cId="1856797202" sldId="1972"/>
            <ac:inkMk id="23" creationId="{EB7ABE78-BD4F-8912-68EE-697975ABC7B5}"/>
          </ac:inkMkLst>
        </pc:inkChg>
        <pc:inkChg chg="add mod">
          <ac:chgData name="Shaowei Wang" userId="e596398d-db6e-4c6b-9fe5-24de495b6c4d" providerId="ADAL" clId="{970B788B-1109-494C-A5D8-D5799132373D}" dt="2023-11-23T02:01:16.630" v="392"/>
          <ac:inkMkLst>
            <pc:docMk/>
            <pc:sldMk cId="1856797202" sldId="1972"/>
            <ac:inkMk id="24" creationId="{A4C90C47-F7DD-7F36-F671-0534CE4CA132}"/>
          </ac:inkMkLst>
        </pc:inkChg>
        <pc:inkChg chg="add mod">
          <ac:chgData name="Shaowei Wang" userId="e596398d-db6e-4c6b-9fe5-24de495b6c4d" providerId="ADAL" clId="{970B788B-1109-494C-A5D8-D5799132373D}" dt="2023-11-23T02:01:16.630" v="392"/>
          <ac:inkMkLst>
            <pc:docMk/>
            <pc:sldMk cId="1856797202" sldId="1972"/>
            <ac:inkMk id="25" creationId="{6E3C9086-8A3B-C12C-53FB-06D63C45E744}"/>
          </ac:inkMkLst>
        </pc:inkChg>
        <pc:inkChg chg="add mod">
          <ac:chgData name="Shaowei Wang" userId="e596398d-db6e-4c6b-9fe5-24de495b6c4d" providerId="ADAL" clId="{970B788B-1109-494C-A5D8-D5799132373D}" dt="2023-11-23T02:01:16.630" v="392"/>
          <ac:inkMkLst>
            <pc:docMk/>
            <pc:sldMk cId="1856797202" sldId="1972"/>
            <ac:inkMk id="26" creationId="{83D2BDC0-5E27-85B3-9AFF-16793FABB431}"/>
          </ac:inkMkLst>
        </pc:inkChg>
        <pc:inkChg chg="add mod">
          <ac:chgData name="Shaowei Wang" userId="e596398d-db6e-4c6b-9fe5-24de495b6c4d" providerId="ADAL" clId="{970B788B-1109-494C-A5D8-D5799132373D}" dt="2023-11-23T02:01:16.630" v="392"/>
          <ac:inkMkLst>
            <pc:docMk/>
            <pc:sldMk cId="1856797202" sldId="1972"/>
            <ac:inkMk id="27" creationId="{FE2635A8-6672-7D05-A2E1-D35A4E9EAA61}"/>
          </ac:inkMkLst>
        </pc:inkChg>
        <pc:inkChg chg="add mod">
          <ac:chgData name="Shaowei Wang" userId="e596398d-db6e-4c6b-9fe5-24de495b6c4d" providerId="ADAL" clId="{970B788B-1109-494C-A5D8-D5799132373D}" dt="2023-11-23T02:00:39.793" v="349"/>
          <ac:inkMkLst>
            <pc:docMk/>
            <pc:sldMk cId="1856797202" sldId="1972"/>
            <ac:inkMk id="29" creationId="{FCDA48F3-EEA7-C66B-2F68-C0FE2E674127}"/>
          </ac:inkMkLst>
        </pc:inkChg>
        <pc:inkChg chg="add del mod">
          <ac:chgData name="Shaowei Wang" userId="e596398d-db6e-4c6b-9fe5-24de495b6c4d" providerId="ADAL" clId="{970B788B-1109-494C-A5D8-D5799132373D}" dt="2023-11-23T02:00:40.163" v="350" actId="9405"/>
          <ac:inkMkLst>
            <pc:docMk/>
            <pc:sldMk cId="1856797202" sldId="1972"/>
            <ac:inkMk id="30" creationId="{27BA1774-F7B6-FBB1-55C5-0FFA94EE53FF}"/>
          </ac:inkMkLst>
        </pc:inkChg>
        <pc:inkChg chg="add del mod">
          <ac:chgData name="Shaowei Wang" userId="e596398d-db6e-4c6b-9fe5-24de495b6c4d" providerId="ADAL" clId="{970B788B-1109-494C-A5D8-D5799132373D}" dt="2023-11-23T02:00:39.793" v="349"/>
          <ac:inkMkLst>
            <pc:docMk/>
            <pc:sldMk cId="1856797202" sldId="1972"/>
            <ac:inkMk id="31" creationId="{2A11FA8C-C133-3963-664B-1503CEBB5E54}"/>
          </ac:inkMkLst>
        </pc:inkChg>
        <pc:inkChg chg="add del mod">
          <ac:chgData name="Shaowei Wang" userId="e596398d-db6e-4c6b-9fe5-24de495b6c4d" providerId="ADAL" clId="{970B788B-1109-494C-A5D8-D5799132373D}" dt="2023-11-23T02:00:39.608" v="347" actId="9405"/>
          <ac:inkMkLst>
            <pc:docMk/>
            <pc:sldMk cId="1856797202" sldId="1972"/>
            <ac:inkMk id="33" creationId="{D6F947F3-F9D4-A59A-6220-26B7E7CE4D06}"/>
          </ac:inkMkLst>
        </pc:inkChg>
        <pc:inkChg chg="add del mod">
          <ac:chgData name="Shaowei Wang" userId="e596398d-db6e-4c6b-9fe5-24de495b6c4d" providerId="ADAL" clId="{970B788B-1109-494C-A5D8-D5799132373D}" dt="2023-11-23T02:00:39.423" v="346" actId="9405"/>
          <ac:inkMkLst>
            <pc:docMk/>
            <pc:sldMk cId="1856797202" sldId="1972"/>
            <ac:inkMk id="34" creationId="{037D347D-75BD-D792-718B-874860C6E5F0}"/>
          </ac:inkMkLst>
        </pc:inkChg>
        <pc:inkChg chg="add del mod">
          <ac:chgData name="Shaowei Wang" userId="e596398d-db6e-4c6b-9fe5-24de495b6c4d" providerId="ADAL" clId="{970B788B-1109-494C-A5D8-D5799132373D}" dt="2023-11-23T02:00:39.238" v="345" actId="9405"/>
          <ac:inkMkLst>
            <pc:docMk/>
            <pc:sldMk cId="1856797202" sldId="1972"/>
            <ac:inkMk id="35" creationId="{B9FB91E3-BDF2-8C8C-D7D4-6031C791A2A3}"/>
          </ac:inkMkLst>
        </pc:inkChg>
        <pc:inkChg chg="add del mod">
          <ac:chgData name="Shaowei Wang" userId="e596398d-db6e-4c6b-9fe5-24de495b6c4d" providerId="ADAL" clId="{970B788B-1109-494C-A5D8-D5799132373D}" dt="2023-11-23T02:00:39.060" v="344" actId="9405"/>
          <ac:inkMkLst>
            <pc:docMk/>
            <pc:sldMk cId="1856797202" sldId="1972"/>
            <ac:inkMk id="36" creationId="{5D4CC2BA-10C5-30E3-C4A8-675E5E1B8762}"/>
          </ac:inkMkLst>
        </pc:inkChg>
        <pc:inkChg chg="add del mod">
          <ac:chgData name="Shaowei Wang" userId="e596398d-db6e-4c6b-9fe5-24de495b6c4d" providerId="ADAL" clId="{970B788B-1109-494C-A5D8-D5799132373D}" dt="2023-11-23T02:00:38.875" v="343" actId="9405"/>
          <ac:inkMkLst>
            <pc:docMk/>
            <pc:sldMk cId="1856797202" sldId="1972"/>
            <ac:inkMk id="37" creationId="{F5AC65A1-16AD-D53F-C603-C4B6B2731AB8}"/>
          </ac:inkMkLst>
        </pc:inkChg>
        <pc:inkChg chg="add del mod">
          <ac:chgData name="Shaowei Wang" userId="e596398d-db6e-4c6b-9fe5-24de495b6c4d" providerId="ADAL" clId="{970B788B-1109-494C-A5D8-D5799132373D}" dt="2023-11-23T02:00:38.690" v="342" actId="9405"/>
          <ac:inkMkLst>
            <pc:docMk/>
            <pc:sldMk cId="1856797202" sldId="1972"/>
            <ac:inkMk id="38" creationId="{AEE7657F-E3BB-6D75-4845-3EBAA65D3CF9}"/>
          </ac:inkMkLst>
        </pc:inkChg>
        <pc:inkChg chg="add del mod">
          <ac:chgData name="Shaowei Wang" userId="e596398d-db6e-4c6b-9fe5-24de495b6c4d" providerId="ADAL" clId="{970B788B-1109-494C-A5D8-D5799132373D}" dt="2023-11-23T02:00:38.521" v="341" actId="9405"/>
          <ac:inkMkLst>
            <pc:docMk/>
            <pc:sldMk cId="1856797202" sldId="1972"/>
            <ac:inkMk id="39" creationId="{06E14F8F-89A3-46E0-1C29-A826F6997E31}"/>
          </ac:inkMkLst>
        </pc:inkChg>
        <pc:inkChg chg="add del mod">
          <ac:chgData name="Shaowei Wang" userId="e596398d-db6e-4c6b-9fe5-24de495b6c4d" providerId="ADAL" clId="{970B788B-1109-494C-A5D8-D5799132373D}" dt="2023-11-23T02:00:38.152" v="340"/>
          <ac:inkMkLst>
            <pc:docMk/>
            <pc:sldMk cId="1856797202" sldId="1972"/>
            <ac:inkMk id="40" creationId="{1CCB2BB5-7E8E-8465-7CE4-E1252B86BB93}"/>
          </ac:inkMkLst>
        </pc:inkChg>
        <pc:inkChg chg="add mod">
          <ac:chgData name="Shaowei Wang" userId="e596398d-db6e-4c6b-9fe5-24de495b6c4d" providerId="ADAL" clId="{970B788B-1109-494C-A5D8-D5799132373D}" dt="2023-11-23T02:01:16.630" v="392"/>
          <ac:inkMkLst>
            <pc:docMk/>
            <pc:sldMk cId="1856797202" sldId="1972"/>
            <ac:inkMk id="42" creationId="{DD760EC0-3E5F-D415-BD0D-12C14557674E}"/>
          </ac:inkMkLst>
        </pc:inkChg>
        <pc:inkChg chg="add mod">
          <ac:chgData name="Shaowei Wang" userId="e596398d-db6e-4c6b-9fe5-24de495b6c4d" providerId="ADAL" clId="{970B788B-1109-494C-A5D8-D5799132373D}" dt="2023-11-23T02:01:16.630" v="392"/>
          <ac:inkMkLst>
            <pc:docMk/>
            <pc:sldMk cId="1856797202" sldId="1972"/>
            <ac:inkMk id="43" creationId="{351BF743-5992-C2BE-7821-0179F4A59870}"/>
          </ac:inkMkLst>
        </pc:inkChg>
        <pc:inkChg chg="add mod">
          <ac:chgData name="Shaowei Wang" userId="e596398d-db6e-4c6b-9fe5-24de495b6c4d" providerId="ADAL" clId="{970B788B-1109-494C-A5D8-D5799132373D}" dt="2023-11-23T02:01:16.630" v="392"/>
          <ac:inkMkLst>
            <pc:docMk/>
            <pc:sldMk cId="1856797202" sldId="1972"/>
            <ac:inkMk id="45" creationId="{337E82DD-0EF0-99C3-73DA-F2A43CE45EB5}"/>
          </ac:inkMkLst>
        </pc:inkChg>
        <pc:inkChg chg="add mod">
          <ac:chgData name="Shaowei Wang" userId="e596398d-db6e-4c6b-9fe5-24de495b6c4d" providerId="ADAL" clId="{970B788B-1109-494C-A5D8-D5799132373D}" dt="2023-11-23T02:01:16.630" v="392"/>
          <ac:inkMkLst>
            <pc:docMk/>
            <pc:sldMk cId="1856797202" sldId="1972"/>
            <ac:inkMk id="46" creationId="{D0A3A20D-E612-CDE6-ADE6-CE5117F787D0}"/>
          </ac:inkMkLst>
        </pc:inkChg>
        <pc:inkChg chg="add mod">
          <ac:chgData name="Shaowei Wang" userId="e596398d-db6e-4c6b-9fe5-24de495b6c4d" providerId="ADAL" clId="{970B788B-1109-494C-A5D8-D5799132373D}" dt="2023-11-23T02:01:16.630" v="392"/>
          <ac:inkMkLst>
            <pc:docMk/>
            <pc:sldMk cId="1856797202" sldId="1972"/>
            <ac:inkMk id="47" creationId="{B4D1DFB4-57ED-62F6-DFEA-7D3282E3AC92}"/>
          </ac:inkMkLst>
        </pc:inkChg>
        <pc:inkChg chg="add mod">
          <ac:chgData name="Shaowei Wang" userId="e596398d-db6e-4c6b-9fe5-24de495b6c4d" providerId="ADAL" clId="{970B788B-1109-494C-A5D8-D5799132373D}" dt="2023-11-23T02:01:16.630" v="392"/>
          <ac:inkMkLst>
            <pc:docMk/>
            <pc:sldMk cId="1856797202" sldId="1972"/>
            <ac:inkMk id="48" creationId="{E16D2B37-012B-55FE-06BE-ABC7AD713A73}"/>
          </ac:inkMkLst>
        </pc:inkChg>
        <pc:inkChg chg="add mod">
          <ac:chgData name="Shaowei Wang" userId="e596398d-db6e-4c6b-9fe5-24de495b6c4d" providerId="ADAL" clId="{970B788B-1109-494C-A5D8-D5799132373D}" dt="2023-11-23T02:01:16.630" v="392"/>
          <ac:inkMkLst>
            <pc:docMk/>
            <pc:sldMk cId="1856797202" sldId="1972"/>
            <ac:inkMk id="49" creationId="{96E8E0A6-CA3D-C2E6-56D0-B2B0D7B9A98B}"/>
          </ac:inkMkLst>
        </pc:inkChg>
        <pc:inkChg chg="add mod">
          <ac:chgData name="Shaowei Wang" userId="e596398d-db6e-4c6b-9fe5-24de495b6c4d" providerId="ADAL" clId="{970B788B-1109-494C-A5D8-D5799132373D}" dt="2023-11-23T02:01:16.630" v="392"/>
          <ac:inkMkLst>
            <pc:docMk/>
            <pc:sldMk cId="1856797202" sldId="1972"/>
            <ac:inkMk id="50" creationId="{8B68F1D8-2125-136B-058A-09496EA08B37}"/>
          </ac:inkMkLst>
        </pc:inkChg>
        <pc:inkChg chg="add mod">
          <ac:chgData name="Shaowei Wang" userId="e596398d-db6e-4c6b-9fe5-24de495b6c4d" providerId="ADAL" clId="{970B788B-1109-494C-A5D8-D5799132373D}" dt="2023-11-23T02:01:16.630" v="392"/>
          <ac:inkMkLst>
            <pc:docMk/>
            <pc:sldMk cId="1856797202" sldId="1972"/>
            <ac:inkMk id="51" creationId="{6A237C77-D460-E04C-2E83-ECAD27087B09}"/>
          </ac:inkMkLst>
        </pc:inkChg>
        <pc:inkChg chg="add mod">
          <ac:chgData name="Shaowei Wang" userId="e596398d-db6e-4c6b-9fe5-24de495b6c4d" providerId="ADAL" clId="{970B788B-1109-494C-A5D8-D5799132373D}" dt="2023-11-23T02:01:16.630" v="392"/>
          <ac:inkMkLst>
            <pc:docMk/>
            <pc:sldMk cId="1856797202" sldId="1972"/>
            <ac:inkMk id="52" creationId="{8546BD02-78EC-9D7A-D08C-A9C70B99AFB4}"/>
          </ac:inkMkLst>
        </pc:inkChg>
        <pc:inkChg chg="add mod">
          <ac:chgData name="Shaowei Wang" userId="e596398d-db6e-4c6b-9fe5-24de495b6c4d" providerId="ADAL" clId="{970B788B-1109-494C-A5D8-D5799132373D}" dt="2023-11-23T02:01:16.630" v="392"/>
          <ac:inkMkLst>
            <pc:docMk/>
            <pc:sldMk cId="1856797202" sldId="1972"/>
            <ac:inkMk id="53" creationId="{3D411D60-AE12-37BC-6779-F60CF4210C6D}"/>
          </ac:inkMkLst>
        </pc:inkChg>
        <pc:inkChg chg="add mod">
          <ac:chgData name="Shaowei Wang" userId="e596398d-db6e-4c6b-9fe5-24de495b6c4d" providerId="ADAL" clId="{970B788B-1109-494C-A5D8-D5799132373D}" dt="2023-11-23T02:01:16.630" v="392"/>
          <ac:inkMkLst>
            <pc:docMk/>
            <pc:sldMk cId="1856797202" sldId="1972"/>
            <ac:inkMk id="54" creationId="{24CFCEEE-13B8-5FCA-382F-A8F2C8A42D37}"/>
          </ac:inkMkLst>
        </pc:inkChg>
        <pc:inkChg chg="add mod">
          <ac:chgData name="Shaowei Wang" userId="e596398d-db6e-4c6b-9fe5-24de495b6c4d" providerId="ADAL" clId="{970B788B-1109-494C-A5D8-D5799132373D}" dt="2023-11-23T02:01:16.630" v="392"/>
          <ac:inkMkLst>
            <pc:docMk/>
            <pc:sldMk cId="1856797202" sldId="1972"/>
            <ac:inkMk id="55" creationId="{78233731-FEAE-1734-AE3C-C3A56564857E}"/>
          </ac:inkMkLst>
        </pc:inkChg>
        <pc:inkChg chg="add mod">
          <ac:chgData name="Shaowei Wang" userId="e596398d-db6e-4c6b-9fe5-24de495b6c4d" providerId="ADAL" clId="{970B788B-1109-494C-A5D8-D5799132373D}" dt="2023-11-23T02:01:16.630" v="392"/>
          <ac:inkMkLst>
            <pc:docMk/>
            <pc:sldMk cId="1856797202" sldId="1972"/>
            <ac:inkMk id="56" creationId="{1CBEFD15-BA1B-01C8-5BF8-3295AB1C700B}"/>
          </ac:inkMkLst>
        </pc:inkChg>
        <pc:inkChg chg="add mod">
          <ac:chgData name="Shaowei Wang" userId="e596398d-db6e-4c6b-9fe5-24de495b6c4d" providerId="ADAL" clId="{970B788B-1109-494C-A5D8-D5799132373D}" dt="2023-11-23T02:01:16.630" v="392"/>
          <ac:inkMkLst>
            <pc:docMk/>
            <pc:sldMk cId="1856797202" sldId="1972"/>
            <ac:inkMk id="58" creationId="{95F91EE8-5115-C81E-8EC7-E9670F3B3A13}"/>
          </ac:inkMkLst>
        </pc:inkChg>
        <pc:inkChg chg="add mod">
          <ac:chgData name="Shaowei Wang" userId="e596398d-db6e-4c6b-9fe5-24de495b6c4d" providerId="ADAL" clId="{970B788B-1109-494C-A5D8-D5799132373D}" dt="2023-11-23T02:01:16.630" v="392"/>
          <ac:inkMkLst>
            <pc:docMk/>
            <pc:sldMk cId="1856797202" sldId="1972"/>
            <ac:inkMk id="59" creationId="{BACA49D5-9CDE-FCB2-6CA2-77B9669A61C5}"/>
          </ac:inkMkLst>
        </pc:inkChg>
        <pc:inkChg chg="add mod">
          <ac:chgData name="Shaowei Wang" userId="e596398d-db6e-4c6b-9fe5-24de495b6c4d" providerId="ADAL" clId="{970B788B-1109-494C-A5D8-D5799132373D}" dt="2023-11-23T02:01:16.630" v="392"/>
          <ac:inkMkLst>
            <pc:docMk/>
            <pc:sldMk cId="1856797202" sldId="1972"/>
            <ac:inkMk id="60" creationId="{0A95561E-B447-8DED-B13D-0235E00C8E56}"/>
          </ac:inkMkLst>
        </pc:inkChg>
        <pc:inkChg chg="add mod">
          <ac:chgData name="Shaowei Wang" userId="e596398d-db6e-4c6b-9fe5-24de495b6c4d" providerId="ADAL" clId="{970B788B-1109-494C-A5D8-D5799132373D}" dt="2023-11-23T02:01:16.630" v="392"/>
          <ac:inkMkLst>
            <pc:docMk/>
            <pc:sldMk cId="1856797202" sldId="1972"/>
            <ac:inkMk id="61" creationId="{A9D87DDE-C055-C329-36BF-4565E108569D}"/>
          </ac:inkMkLst>
        </pc:inkChg>
        <pc:inkChg chg="add mod">
          <ac:chgData name="Shaowei Wang" userId="e596398d-db6e-4c6b-9fe5-24de495b6c4d" providerId="ADAL" clId="{970B788B-1109-494C-A5D8-D5799132373D}" dt="2023-11-23T02:01:16.630" v="392"/>
          <ac:inkMkLst>
            <pc:docMk/>
            <pc:sldMk cId="1856797202" sldId="1972"/>
            <ac:inkMk id="63" creationId="{15DA28ED-7D7F-5FF0-C703-66FE236A44A7}"/>
          </ac:inkMkLst>
        </pc:inkChg>
        <pc:inkChg chg="add mod">
          <ac:chgData name="Shaowei Wang" userId="e596398d-db6e-4c6b-9fe5-24de495b6c4d" providerId="ADAL" clId="{970B788B-1109-494C-A5D8-D5799132373D}" dt="2023-11-23T02:01:16.630" v="392"/>
          <ac:inkMkLst>
            <pc:docMk/>
            <pc:sldMk cId="1856797202" sldId="1972"/>
            <ac:inkMk id="64" creationId="{0D258A03-13E9-97E3-130E-F4A9BD683A32}"/>
          </ac:inkMkLst>
        </pc:inkChg>
        <pc:inkChg chg="add mod">
          <ac:chgData name="Shaowei Wang" userId="e596398d-db6e-4c6b-9fe5-24de495b6c4d" providerId="ADAL" clId="{970B788B-1109-494C-A5D8-D5799132373D}" dt="2023-11-23T02:01:16.630" v="392"/>
          <ac:inkMkLst>
            <pc:docMk/>
            <pc:sldMk cId="1856797202" sldId="1972"/>
            <ac:inkMk id="65" creationId="{51A7EA6F-E106-32A6-E796-50CA47EF3A52}"/>
          </ac:inkMkLst>
        </pc:inkChg>
        <pc:inkChg chg="add mod">
          <ac:chgData name="Shaowei Wang" userId="e596398d-db6e-4c6b-9fe5-24de495b6c4d" providerId="ADAL" clId="{970B788B-1109-494C-A5D8-D5799132373D}" dt="2023-11-23T02:01:16.630" v="392"/>
          <ac:inkMkLst>
            <pc:docMk/>
            <pc:sldMk cId="1856797202" sldId="1972"/>
            <ac:inkMk id="66" creationId="{0B11B1B1-22CC-D8F3-E07E-AE222D6B0AD6}"/>
          </ac:inkMkLst>
        </pc:inkChg>
        <pc:inkChg chg="add mod">
          <ac:chgData name="Shaowei Wang" userId="e596398d-db6e-4c6b-9fe5-24de495b6c4d" providerId="ADAL" clId="{970B788B-1109-494C-A5D8-D5799132373D}" dt="2023-11-23T02:01:16.630" v="392"/>
          <ac:inkMkLst>
            <pc:docMk/>
            <pc:sldMk cId="1856797202" sldId="1972"/>
            <ac:inkMk id="67" creationId="{F70A53CE-A28F-7951-95BB-AC5E1A0F4EB9}"/>
          </ac:inkMkLst>
        </pc:inkChg>
        <pc:inkChg chg="add mod">
          <ac:chgData name="Shaowei Wang" userId="e596398d-db6e-4c6b-9fe5-24de495b6c4d" providerId="ADAL" clId="{970B788B-1109-494C-A5D8-D5799132373D}" dt="2023-11-23T02:01:16.630" v="392"/>
          <ac:inkMkLst>
            <pc:docMk/>
            <pc:sldMk cId="1856797202" sldId="1972"/>
            <ac:inkMk id="68" creationId="{08BAC8CC-E7CD-9BF3-4BF7-F274D93F37BD}"/>
          </ac:inkMkLst>
        </pc:inkChg>
        <pc:inkChg chg="add mod">
          <ac:chgData name="Shaowei Wang" userId="e596398d-db6e-4c6b-9fe5-24de495b6c4d" providerId="ADAL" clId="{970B788B-1109-494C-A5D8-D5799132373D}" dt="2023-11-23T02:01:16.630" v="392"/>
          <ac:inkMkLst>
            <pc:docMk/>
            <pc:sldMk cId="1856797202" sldId="1972"/>
            <ac:inkMk id="69" creationId="{6B853D82-FC10-6F27-BD9A-E26B83F5C3B8}"/>
          </ac:inkMkLst>
        </pc:inkChg>
        <pc:inkChg chg="add mod">
          <ac:chgData name="Shaowei Wang" userId="e596398d-db6e-4c6b-9fe5-24de495b6c4d" providerId="ADAL" clId="{970B788B-1109-494C-A5D8-D5799132373D}" dt="2023-11-23T02:01:16.630" v="392"/>
          <ac:inkMkLst>
            <pc:docMk/>
            <pc:sldMk cId="1856797202" sldId="1972"/>
            <ac:inkMk id="70" creationId="{DC2F3B2B-EF67-A762-38BA-00D3791361A3}"/>
          </ac:inkMkLst>
        </pc:inkChg>
        <pc:inkChg chg="add mod">
          <ac:chgData name="Shaowei Wang" userId="e596398d-db6e-4c6b-9fe5-24de495b6c4d" providerId="ADAL" clId="{970B788B-1109-494C-A5D8-D5799132373D}" dt="2023-11-23T02:01:16.630" v="392"/>
          <ac:inkMkLst>
            <pc:docMk/>
            <pc:sldMk cId="1856797202" sldId="1972"/>
            <ac:inkMk id="72" creationId="{B281A4C3-3979-0618-7205-5A28A079B98E}"/>
          </ac:inkMkLst>
        </pc:inkChg>
        <pc:inkChg chg="add mod">
          <ac:chgData name="Shaowei Wang" userId="e596398d-db6e-4c6b-9fe5-24de495b6c4d" providerId="ADAL" clId="{970B788B-1109-494C-A5D8-D5799132373D}" dt="2023-11-23T02:01:16.630" v="392"/>
          <ac:inkMkLst>
            <pc:docMk/>
            <pc:sldMk cId="1856797202" sldId="1972"/>
            <ac:inkMk id="73" creationId="{5A45E723-2C41-DB4C-093F-49958F9DA0E7}"/>
          </ac:inkMkLst>
        </pc:inkChg>
        <pc:inkChg chg="add mod">
          <ac:chgData name="Shaowei Wang" userId="e596398d-db6e-4c6b-9fe5-24de495b6c4d" providerId="ADAL" clId="{970B788B-1109-494C-A5D8-D5799132373D}" dt="2023-11-23T02:01:16.630" v="392"/>
          <ac:inkMkLst>
            <pc:docMk/>
            <pc:sldMk cId="1856797202" sldId="1972"/>
            <ac:inkMk id="75" creationId="{6A24C793-E036-20AC-94EE-F2CDD8DB81EF}"/>
          </ac:inkMkLst>
        </pc:inkChg>
        <pc:inkChg chg="add mod">
          <ac:chgData name="Shaowei Wang" userId="e596398d-db6e-4c6b-9fe5-24de495b6c4d" providerId="ADAL" clId="{970B788B-1109-494C-A5D8-D5799132373D}" dt="2023-11-23T02:01:16.630" v="392"/>
          <ac:inkMkLst>
            <pc:docMk/>
            <pc:sldMk cId="1856797202" sldId="1972"/>
            <ac:inkMk id="76" creationId="{5B98D12A-D5FF-D9DD-6A3E-95C0BEEC6156}"/>
          </ac:inkMkLst>
        </pc:inkChg>
        <pc:inkChg chg="add mod">
          <ac:chgData name="Shaowei Wang" userId="e596398d-db6e-4c6b-9fe5-24de495b6c4d" providerId="ADAL" clId="{970B788B-1109-494C-A5D8-D5799132373D}" dt="2023-11-23T02:01:16.630" v="392"/>
          <ac:inkMkLst>
            <pc:docMk/>
            <pc:sldMk cId="1856797202" sldId="1972"/>
            <ac:inkMk id="78" creationId="{F44264F0-B1D8-31B6-F60B-A6593273B51F}"/>
          </ac:inkMkLst>
        </pc:inkChg>
        <pc:inkChg chg="add mod">
          <ac:chgData name="Shaowei Wang" userId="e596398d-db6e-4c6b-9fe5-24de495b6c4d" providerId="ADAL" clId="{970B788B-1109-494C-A5D8-D5799132373D}" dt="2023-11-23T02:01:16.630" v="392"/>
          <ac:inkMkLst>
            <pc:docMk/>
            <pc:sldMk cId="1856797202" sldId="1972"/>
            <ac:inkMk id="79" creationId="{12C5B6EA-FD9F-F51F-FB6A-9D30B17B2986}"/>
          </ac:inkMkLst>
        </pc:inkChg>
        <pc:inkChg chg="add mod">
          <ac:chgData name="Shaowei Wang" userId="e596398d-db6e-4c6b-9fe5-24de495b6c4d" providerId="ADAL" clId="{970B788B-1109-494C-A5D8-D5799132373D}" dt="2023-11-23T02:01:16.630" v="392"/>
          <ac:inkMkLst>
            <pc:docMk/>
            <pc:sldMk cId="1856797202" sldId="1972"/>
            <ac:inkMk id="80" creationId="{9D8464FF-8A12-A3D7-001B-A370415857AD}"/>
          </ac:inkMkLst>
        </pc:inkChg>
        <pc:inkChg chg="add mod">
          <ac:chgData name="Shaowei Wang" userId="e596398d-db6e-4c6b-9fe5-24de495b6c4d" providerId="ADAL" clId="{970B788B-1109-494C-A5D8-D5799132373D}" dt="2023-11-23T02:01:16.630" v="392"/>
          <ac:inkMkLst>
            <pc:docMk/>
            <pc:sldMk cId="1856797202" sldId="1972"/>
            <ac:inkMk id="81" creationId="{B5AAE668-0144-CD09-67A1-1E64E3B0CFF3}"/>
          </ac:inkMkLst>
        </pc:inkChg>
        <pc:inkChg chg="add mod">
          <ac:chgData name="Shaowei Wang" userId="e596398d-db6e-4c6b-9fe5-24de495b6c4d" providerId="ADAL" clId="{970B788B-1109-494C-A5D8-D5799132373D}" dt="2023-11-23T02:01:16.630" v="392"/>
          <ac:inkMkLst>
            <pc:docMk/>
            <pc:sldMk cId="1856797202" sldId="1972"/>
            <ac:inkMk id="82" creationId="{0F768500-FBFF-DCC2-9E3A-E2FA61248530}"/>
          </ac:inkMkLst>
        </pc:inkChg>
        <pc:inkChg chg="add mod">
          <ac:chgData name="Shaowei Wang" userId="e596398d-db6e-4c6b-9fe5-24de495b6c4d" providerId="ADAL" clId="{970B788B-1109-494C-A5D8-D5799132373D}" dt="2023-11-23T02:01:23.500" v="396"/>
          <ac:inkMkLst>
            <pc:docMk/>
            <pc:sldMk cId="1856797202" sldId="1972"/>
            <ac:inkMk id="84" creationId="{809A8415-B94C-3057-8143-9B7B68341D27}"/>
          </ac:inkMkLst>
        </pc:inkChg>
        <pc:inkChg chg="add mod">
          <ac:chgData name="Shaowei Wang" userId="e596398d-db6e-4c6b-9fe5-24de495b6c4d" providerId="ADAL" clId="{970B788B-1109-494C-A5D8-D5799132373D}" dt="2023-11-23T02:01:23.500" v="396"/>
          <ac:inkMkLst>
            <pc:docMk/>
            <pc:sldMk cId="1856797202" sldId="1972"/>
            <ac:inkMk id="85" creationId="{53993288-DFDC-3466-9CB4-54C08120A541}"/>
          </ac:inkMkLst>
        </pc:inkChg>
        <pc:inkChg chg="add mod">
          <ac:chgData name="Shaowei Wang" userId="e596398d-db6e-4c6b-9fe5-24de495b6c4d" providerId="ADAL" clId="{970B788B-1109-494C-A5D8-D5799132373D}" dt="2023-11-23T02:01:23.500" v="396"/>
          <ac:inkMkLst>
            <pc:docMk/>
            <pc:sldMk cId="1856797202" sldId="1972"/>
            <ac:inkMk id="86" creationId="{05E33AB3-7440-6DFE-8137-DCFB995F4C7C}"/>
          </ac:inkMkLst>
        </pc:inkChg>
      </pc:sldChg>
      <pc:sldChg chg="del">
        <pc:chgData name="Shaowei Wang" userId="e596398d-db6e-4c6b-9fe5-24de495b6c4d" providerId="ADAL" clId="{970B788B-1109-494C-A5D8-D5799132373D}" dt="2023-11-23T01:43:36.751" v="102" actId="47"/>
        <pc:sldMkLst>
          <pc:docMk/>
          <pc:sldMk cId="2735710084" sldId="1973"/>
        </pc:sldMkLst>
      </pc:sldChg>
      <pc:sldChg chg="delSp del mod">
        <pc:chgData name="Shaowei Wang" userId="e596398d-db6e-4c6b-9fe5-24de495b6c4d" providerId="ADAL" clId="{970B788B-1109-494C-A5D8-D5799132373D}" dt="2023-11-23T01:58:20.388" v="291" actId="47"/>
        <pc:sldMkLst>
          <pc:docMk/>
          <pc:sldMk cId="340613226" sldId="1974"/>
        </pc:sldMkLst>
        <pc:grpChg chg="del">
          <ac:chgData name="Shaowei Wang" userId="e596398d-db6e-4c6b-9fe5-24de495b6c4d" providerId="ADAL" clId="{970B788B-1109-494C-A5D8-D5799132373D}" dt="2023-11-23T01:44:04.566" v="107" actId="478"/>
          <ac:grpSpMkLst>
            <pc:docMk/>
            <pc:sldMk cId="340613226" sldId="1974"/>
            <ac:grpSpMk id="8" creationId="{7A214A6D-F2AF-4C62-B5FF-9D60E2037C6F}"/>
          </ac:grpSpMkLst>
        </pc:grpChg>
        <pc:inkChg chg="del">
          <ac:chgData name="Shaowei Wang" userId="e596398d-db6e-4c6b-9fe5-24de495b6c4d" providerId="ADAL" clId="{970B788B-1109-494C-A5D8-D5799132373D}" dt="2023-11-23T01:44:06.597" v="108" actId="478"/>
          <ac:inkMkLst>
            <pc:docMk/>
            <pc:sldMk cId="340613226" sldId="1974"/>
            <ac:inkMk id="2" creationId="{71A29A06-B8D3-4250-9C02-6C34A8719F45}"/>
          </ac:inkMkLst>
        </pc:inkChg>
        <pc:inkChg chg="del">
          <ac:chgData name="Shaowei Wang" userId="e596398d-db6e-4c6b-9fe5-24de495b6c4d" providerId="ADAL" clId="{970B788B-1109-494C-A5D8-D5799132373D}" dt="2023-11-23T01:44:02.592" v="106" actId="478"/>
          <ac:inkMkLst>
            <pc:docMk/>
            <pc:sldMk cId="340613226" sldId="1974"/>
            <ac:inkMk id="9" creationId="{2EFA3013-062A-4690-BE47-74CC2F637A31}"/>
          </ac:inkMkLst>
        </pc:inkChg>
      </pc:sldChg>
      <pc:sldChg chg="modSp add mod ord">
        <pc:chgData name="Shaowei Wang" userId="e596398d-db6e-4c6b-9fe5-24de495b6c4d" providerId="ADAL" clId="{970B788B-1109-494C-A5D8-D5799132373D}" dt="2023-11-23T01:57:36.302" v="290" actId="20577"/>
        <pc:sldMkLst>
          <pc:docMk/>
          <pc:sldMk cId="696853467" sldId="1975"/>
        </pc:sldMkLst>
        <pc:spChg chg="mod">
          <ac:chgData name="Shaowei Wang" userId="e596398d-db6e-4c6b-9fe5-24de495b6c4d" providerId="ADAL" clId="{970B788B-1109-494C-A5D8-D5799132373D}" dt="2023-11-23T01:57:36.302" v="290" actId="20577"/>
          <ac:spMkLst>
            <pc:docMk/>
            <pc:sldMk cId="696853467" sldId="1975"/>
            <ac:spMk id="3" creationId="{FBD87C71-6244-4130-8CB0-40E4BA0979F8}"/>
          </ac:spMkLst>
        </pc:spChg>
      </pc:sldChg>
      <pc:sldChg chg="addSp delSp modSp del mod modAnim">
        <pc:chgData name="Shaowei Wang" userId="e596398d-db6e-4c6b-9fe5-24de495b6c4d" providerId="ADAL" clId="{970B788B-1109-494C-A5D8-D5799132373D}" dt="2023-11-23T01:57:12.570" v="285" actId="2696"/>
        <pc:sldMkLst>
          <pc:docMk/>
          <pc:sldMk cId="3016364183" sldId="1975"/>
        </pc:sldMkLst>
        <pc:spChg chg="mod">
          <ac:chgData name="Shaowei Wang" userId="e596398d-db6e-4c6b-9fe5-24de495b6c4d" providerId="ADAL" clId="{970B788B-1109-494C-A5D8-D5799132373D}" dt="2023-11-23T01:54:24.967" v="225" actId="20577"/>
          <ac:spMkLst>
            <pc:docMk/>
            <pc:sldMk cId="3016364183" sldId="1975"/>
            <ac:spMk id="3" creationId="{FBD87C71-6244-4130-8CB0-40E4BA0979F8}"/>
          </ac:spMkLst>
        </pc:spChg>
        <pc:grpChg chg="del mod">
          <ac:chgData name="Shaowei Wang" userId="e596398d-db6e-4c6b-9fe5-24de495b6c4d" providerId="ADAL" clId="{970B788B-1109-494C-A5D8-D5799132373D}" dt="2023-11-23T01:54:46.970" v="230"/>
          <ac:grpSpMkLst>
            <pc:docMk/>
            <pc:sldMk cId="3016364183" sldId="1975"/>
            <ac:grpSpMk id="5" creationId="{AF62CFF2-F5D2-52DF-5403-0316FAF772DC}"/>
          </ac:grpSpMkLst>
        </pc:grpChg>
        <pc:grpChg chg="del mod">
          <ac:chgData name="Shaowei Wang" userId="e596398d-db6e-4c6b-9fe5-24de495b6c4d" providerId="ADAL" clId="{970B788B-1109-494C-A5D8-D5799132373D}" dt="2023-11-23T01:54:49.437" v="235"/>
          <ac:grpSpMkLst>
            <pc:docMk/>
            <pc:sldMk cId="3016364183" sldId="1975"/>
            <ac:grpSpMk id="7" creationId="{798201E9-37A5-B6AF-BD27-E42C39EE8D6D}"/>
          </ac:grpSpMkLst>
        </pc:grpChg>
        <pc:grpChg chg="mod">
          <ac:chgData name="Shaowei Wang" userId="e596398d-db6e-4c6b-9fe5-24de495b6c4d" providerId="ADAL" clId="{970B788B-1109-494C-A5D8-D5799132373D}" dt="2023-11-23T01:54:49.437" v="235"/>
          <ac:grpSpMkLst>
            <pc:docMk/>
            <pc:sldMk cId="3016364183" sldId="1975"/>
            <ac:grpSpMk id="17" creationId="{473204A4-83EE-57E1-9EEF-A5E967DDACA9}"/>
          </ac:grpSpMkLst>
        </pc:grpChg>
        <pc:grpChg chg="mod">
          <ac:chgData name="Shaowei Wang" userId="e596398d-db6e-4c6b-9fe5-24de495b6c4d" providerId="ADAL" clId="{970B788B-1109-494C-A5D8-D5799132373D}" dt="2023-11-23T01:54:55.788" v="248"/>
          <ac:grpSpMkLst>
            <pc:docMk/>
            <pc:sldMk cId="3016364183" sldId="1975"/>
            <ac:grpSpMk id="30" creationId="{2B870BC2-3D52-1325-BACA-1D7E910BA099}"/>
          </ac:grpSpMkLst>
        </pc:grpChg>
        <pc:grpChg chg="mod">
          <ac:chgData name="Shaowei Wang" userId="e596398d-db6e-4c6b-9fe5-24de495b6c4d" providerId="ADAL" clId="{970B788B-1109-494C-A5D8-D5799132373D}" dt="2023-11-23T01:54:55.788" v="248"/>
          <ac:grpSpMkLst>
            <pc:docMk/>
            <pc:sldMk cId="3016364183" sldId="1975"/>
            <ac:grpSpMk id="31" creationId="{58215F01-CB40-5620-069D-C9C59F493D42}"/>
          </ac:grpSpMkLst>
        </pc:grpChg>
        <pc:grpChg chg="mod">
          <ac:chgData name="Shaowei Wang" userId="e596398d-db6e-4c6b-9fe5-24de495b6c4d" providerId="ADAL" clId="{970B788B-1109-494C-A5D8-D5799132373D}" dt="2023-11-23T01:54:55.788" v="248"/>
          <ac:grpSpMkLst>
            <pc:docMk/>
            <pc:sldMk cId="3016364183" sldId="1975"/>
            <ac:grpSpMk id="32" creationId="{99CF2207-AA26-BFDB-F567-89D1DB634A4F}"/>
          </ac:grpSpMkLst>
        </pc:grpChg>
        <pc:grpChg chg="mod">
          <ac:chgData name="Shaowei Wang" userId="e596398d-db6e-4c6b-9fe5-24de495b6c4d" providerId="ADAL" clId="{970B788B-1109-494C-A5D8-D5799132373D}" dt="2023-11-23T01:54:57.978" v="251"/>
          <ac:grpSpMkLst>
            <pc:docMk/>
            <pc:sldMk cId="3016364183" sldId="1975"/>
            <ac:grpSpMk id="35" creationId="{E25803CE-862E-4D36-672B-E52B5F22DEA9}"/>
          </ac:grpSpMkLst>
        </pc:grpChg>
        <pc:grpChg chg="del mod">
          <ac:chgData name="Shaowei Wang" userId="e596398d-db6e-4c6b-9fe5-24de495b6c4d" providerId="ADAL" clId="{970B788B-1109-494C-A5D8-D5799132373D}" dt="2023-11-23T01:55:03.568" v="257"/>
          <ac:grpSpMkLst>
            <pc:docMk/>
            <pc:sldMk cId="3016364183" sldId="1975"/>
            <ac:grpSpMk id="39" creationId="{A7F8AF05-E0F2-128F-2612-D75B03217960}"/>
          </ac:grpSpMkLst>
        </pc:grpChg>
        <pc:grpChg chg="mod">
          <ac:chgData name="Shaowei Wang" userId="e596398d-db6e-4c6b-9fe5-24de495b6c4d" providerId="ADAL" clId="{970B788B-1109-494C-A5D8-D5799132373D}" dt="2023-11-23T01:55:03.568" v="257"/>
          <ac:grpSpMkLst>
            <pc:docMk/>
            <pc:sldMk cId="3016364183" sldId="1975"/>
            <ac:grpSpMk id="41" creationId="{0D1CCA17-D249-4E60-1435-BE13314550B0}"/>
          </ac:grpSpMkLst>
        </pc:grpChg>
        <pc:grpChg chg="mod">
          <ac:chgData name="Shaowei Wang" userId="e596398d-db6e-4c6b-9fe5-24de495b6c4d" providerId="ADAL" clId="{970B788B-1109-494C-A5D8-D5799132373D}" dt="2023-11-23T01:55:19.001" v="260"/>
          <ac:grpSpMkLst>
            <pc:docMk/>
            <pc:sldMk cId="3016364183" sldId="1975"/>
            <ac:grpSpMk id="44" creationId="{1423CE94-750F-CFD6-AB30-130AE06D700A}"/>
          </ac:grpSpMkLst>
        </pc:grpChg>
        <pc:grpChg chg="add del mod">
          <ac:chgData name="Shaowei Wang" userId="e596398d-db6e-4c6b-9fe5-24de495b6c4d" providerId="ADAL" clId="{970B788B-1109-494C-A5D8-D5799132373D}" dt="2023-11-23T01:55:51.462" v="271"/>
          <ac:grpSpMkLst>
            <pc:docMk/>
            <pc:sldMk cId="3016364183" sldId="1975"/>
            <ac:grpSpMk id="49" creationId="{5FBE3030-108B-8B5D-86BC-46486E2906C3}"/>
          </ac:grpSpMkLst>
        </pc:grpChg>
        <pc:grpChg chg="mod">
          <ac:chgData name="Shaowei Wang" userId="e596398d-db6e-4c6b-9fe5-24de495b6c4d" providerId="ADAL" clId="{970B788B-1109-494C-A5D8-D5799132373D}" dt="2023-11-23T01:55:51.061" v="269"/>
          <ac:grpSpMkLst>
            <pc:docMk/>
            <pc:sldMk cId="3016364183" sldId="1975"/>
            <ac:grpSpMk id="51" creationId="{0E7CA436-A71E-C292-CC1E-D4708D8AF0BD}"/>
          </ac:grpSpMkLst>
        </pc:grpChg>
        <pc:grpChg chg="mod">
          <ac:chgData name="Shaowei Wang" userId="e596398d-db6e-4c6b-9fe5-24de495b6c4d" providerId="ADAL" clId="{970B788B-1109-494C-A5D8-D5799132373D}" dt="2023-11-23T01:55:53.967" v="275"/>
          <ac:grpSpMkLst>
            <pc:docMk/>
            <pc:sldMk cId="3016364183" sldId="1975"/>
            <ac:grpSpMk id="54" creationId="{A813A696-4350-FC1E-9D14-DE4D1F4718D7}"/>
          </ac:grpSpMkLst>
        </pc:grpChg>
        <pc:grpChg chg="mod">
          <ac:chgData name="Shaowei Wang" userId="e596398d-db6e-4c6b-9fe5-24de495b6c4d" providerId="ADAL" clId="{970B788B-1109-494C-A5D8-D5799132373D}" dt="2023-11-23T01:55:58.415" v="278"/>
          <ac:grpSpMkLst>
            <pc:docMk/>
            <pc:sldMk cId="3016364183" sldId="1975"/>
            <ac:grpSpMk id="57" creationId="{958E6248-87FB-8071-06AF-C9AC349E1BC2}"/>
          </ac:grpSpMkLst>
        </pc:grpChg>
        <pc:grpChg chg="mod">
          <ac:chgData name="Shaowei Wang" userId="e596398d-db6e-4c6b-9fe5-24de495b6c4d" providerId="ADAL" clId="{970B788B-1109-494C-A5D8-D5799132373D}" dt="2023-11-23T01:56:02.423" v="281"/>
          <ac:grpSpMkLst>
            <pc:docMk/>
            <pc:sldMk cId="3016364183" sldId="1975"/>
            <ac:grpSpMk id="60" creationId="{DA507D24-C9F5-8659-6112-0EDF292C6538}"/>
          </ac:grpSpMkLst>
        </pc:grpChg>
        <pc:inkChg chg="add mod">
          <ac:chgData name="Shaowei Wang" userId="e596398d-db6e-4c6b-9fe5-24de495b6c4d" providerId="ADAL" clId="{970B788B-1109-494C-A5D8-D5799132373D}" dt="2023-11-23T01:54:49.437" v="235"/>
          <ac:inkMkLst>
            <pc:docMk/>
            <pc:sldMk cId="3016364183" sldId="1975"/>
            <ac:inkMk id="2" creationId="{B1A3AFE3-18D0-5D29-BAE5-D449518E61D8}"/>
          </ac:inkMkLst>
        </pc:inkChg>
        <pc:inkChg chg="add mod">
          <ac:chgData name="Shaowei Wang" userId="e596398d-db6e-4c6b-9fe5-24de495b6c4d" providerId="ADAL" clId="{970B788B-1109-494C-A5D8-D5799132373D}" dt="2023-11-23T01:54:49.437" v="235"/>
          <ac:inkMkLst>
            <pc:docMk/>
            <pc:sldMk cId="3016364183" sldId="1975"/>
            <ac:inkMk id="4" creationId="{3205A3AF-0425-9F71-35E7-0983081E63D8}"/>
          </ac:inkMkLst>
        </pc:inkChg>
        <pc:inkChg chg="add mod">
          <ac:chgData name="Shaowei Wang" userId="e596398d-db6e-4c6b-9fe5-24de495b6c4d" providerId="ADAL" clId="{970B788B-1109-494C-A5D8-D5799132373D}" dt="2023-11-23T01:54:49.437" v="235"/>
          <ac:inkMkLst>
            <pc:docMk/>
            <pc:sldMk cId="3016364183" sldId="1975"/>
            <ac:inkMk id="6" creationId="{A909B85B-4EA2-B701-DA0E-73A2757B6EFC}"/>
          </ac:inkMkLst>
        </pc:inkChg>
        <pc:inkChg chg="add mod">
          <ac:chgData name="Shaowei Wang" userId="e596398d-db6e-4c6b-9fe5-24de495b6c4d" providerId="ADAL" clId="{970B788B-1109-494C-A5D8-D5799132373D}" dt="2023-11-23T01:54:49.437" v="235"/>
          <ac:inkMkLst>
            <pc:docMk/>
            <pc:sldMk cId="3016364183" sldId="1975"/>
            <ac:inkMk id="8" creationId="{F8415A1B-A6B9-B9C6-C623-ACFD158DBA50}"/>
          </ac:inkMkLst>
        </pc:inkChg>
        <pc:inkChg chg="add mod">
          <ac:chgData name="Shaowei Wang" userId="e596398d-db6e-4c6b-9fe5-24de495b6c4d" providerId="ADAL" clId="{970B788B-1109-494C-A5D8-D5799132373D}" dt="2023-11-23T01:54:49.437" v="235"/>
          <ac:inkMkLst>
            <pc:docMk/>
            <pc:sldMk cId="3016364183" sldId="1975"/>
            <ac:inkMk id="14" creationId="{C1C2C5B0-C4A6-0A76-39FD-CFEDDD29AF37}"/>
          </ac:inkMkLst>
        </pc:inkChg>
        <pc:inkChg chg="add mod">
          <ac:chgData name="Shaowei Wang" userId="e596398d-db6e-4c6b-9fe5-24de495b6c4d" providerId="ADAL" clId="{970B788B-1109-494C-A5D8-D5799132373D}" dt="2023-11-23T01:54:49.437" v="235"/>
          <ac:inkMkLst>
            <pc:docMk/>
            <pc:sldMk cId="3016364183" sldId="1975"/>
            <ac:inkMk id="15" creationId="{93F47ABD-5C19-6AAD-C035-73EFC58F0FB3}"/>
          </ac:inkMkLst>
        </pc:inkChg>
        <pc:inkChg chg="add mod">
          <ac:chgData name="Shaowei Wang" userId="e596398d-db6e-4c6b-9fe5-24de495b6c4d" providerId="ADAL" clId="{970B788B-1109-494C-A5D8-D5799132373D}" dt="2023-11-23T01:54:49.437" v="235"/>
          <ac:inkMkLst>
            <pc:docMk/>
            <pc:sldMk cId="3016364183" sldId="1975"/>
            <ac:inkMk id="16" creationId="{CB9CA24F-AD4E-C3BF-0BA3-E5655E9F102E}"/>
          </ac:inkMkLst>
        </pc:inkChg>
        <pc:inkChg chg="add mod">
          <ac:chgData name="Shaowei Wang" userId="e596398d-db6e-4c6b-9fe5-24de495b6c4d" providerId="ADAL" clId="{970B788B-1109-494C-A5D8-D5799132373D}" dt="2023-11-23T01:54:55.788" v="248"/>
          <ac:inkMkLst>
            <pc:docMk/>
            <pc:sldMk cId="3016364183" sldId="1975"/>
            <ac:inkMk id="18" creationId="{3C405FF1-7750-711D-F39E-1FE65DFEFEF5}"/>
          </ac:inkMkLst>
        </pc:inkChg>
        <pc:inkChg chg="add mod">
          <ac:chgData name="Shaowei Wang" userId="e596398d-db6e-4c6b-9fe5-24de495b6c4d" providerId="ADAL" clId="{970B788B-1109-494C-A5D8-D5799132373D}" dt="2023-11-23T01:54:55.788" v="248"/>
          <ac:inkMkLst>
            <pc:docMk/>
            <pc:sldMk cId="3016364183" sldId="1975"/>
            <ac:inkMk id="19" creationId="{4043D8C3-198E-C0E4-8EDA-957FA467248F}"/>
          </ac:inkMkLst>
        </pc:inkChg>
        <pc:inkChg chg="add mod">
          <ac:chgData name="Shaowei Wang" userId="e596398d-db6e-4c6b-9fe5-24de495b6c4d" providerId="ADAL" clId="{970B788B-1109-494C-A5D8-D5799132373D}" dt="2023-11-23T01:54:55.788" v="248"/>
          <ac:inkMkLst>
            <pc:docMk/>
            <pc:sldMk cId="3016364183" sldId="1975"/>
            <ac:inkMk id="20" creationId="{9E95B825-4D48-A33C-F892-FAD692C802B7}"/>
          </ac:inkMkLst>
        </pc:inkChg>
        <pc:inkChg chg="add mod">
          <ac:chgData name="Shaowei Wang" userId="e596398d-db6e-4c6b-9fe5-24de495b6c4d" providerId="ADAL" clId="{970B788B-1109-494C-A5D8-D5799132373D}" dt="2023-11-23T01:54:55.788" v="248"/>
          <ac:inkMkLst>
            <pc:docMk/>
            <pc:sldMk cId="3016364183" sldId="1975"/>
            <ac:inkMk id="21" creationId="{86601F3D-8356-8D0A-8280-87A76A36E75C}"/>
          </ac:inkMkLst>
        </pc:inkChg>
        <pc:inkChg chg="add mod">
          <ac:chgData name="Shaowei Wang" userId="e596398d-db6e-4c6b-9fe5-24de495b6c4d" providerId="ADAL" clId="{970B788B-1109-494C-A5D8-D5799132373D}" dt="2023-11-23T01:54:55.788" v="248"/>
          <ac:inkMkLst>
            <pc:docMk/>
            <pc:sldMk cId="3016364183" sldId="1975"/>
            <ac:inkMk id="22" creationId="{ACC7E20B-909C-4FC3-8564-D0E195775E3B}"/>
          </ac:inkMkLst>
        </pc:inkChg>
        <pc:inkChg chg="add mod">
          <ac:chgData name="Shaowei Wang" userId="e596398d-db6e-4c6b-9fe5-24de495b6c4d" providerId="ADAL" clId="{970B788B-1109-494C-A5D8-D5799132373D}" dt="2023-11-23T01:54:55.788" v="248"/>
          <ac:inkMkLst>
            <pc:docMk/>
            <pc:sldMk cId="3016364183" sldId="1975"/>
            <ac:inkMk id="23" creationId="{3817B218-15D7-34B9-7FAA-625B16F01259}"/>
          </ac:inkMkLst>
        </pc:inkChg>
        <pc:inkChg chg="add mod">
          <ac:chgData name="Shaowei Wang" userId="e596398d-db6e-4c6b-9fe5-24de495b6c4d" providerId="ADAL" clId="{970B788B-1109-494C-A5D8-D5799132373D}" dt="2023-11-23T01:54:55.788" v="248"/>
          <ac:inkMkLst>
            <pc:docMk/>
            <pc:sldMk cId="3016364183" sldId="1975"/>
            <ac:inkMk id="24" creationId="{318CC236-A388-C1C7-0C42-C02739B89300}"/>
          </ac:inkMkLst>
        </pc:inkChg>
        <pc:inkChg chg="add mod">
          <ac:chgData name="Shaowei Wang" userId="e596398d-db6e-4c6b-9fe5-24de495b6c4d" providerId="ADAL" clId="{970B788B-1109-494C-A5D8-D5799132373D}" dt="2023-11-23T01:54:55.788" v="248"/>
          <ac:inkMkLst>
            <pc:docMk/>
            <pc:sldMk cId="3016364183" sldId="1975"/>
            <ac:inkMk id="25" creationId="{F93A17A8-E5FD-11F2-67D2-CD9BD8753762}"/>
          </ac:inkMkLst>
        </pc:inkChg>
        <pc:inkChg chg="add mod">
          <ac:chgData name="Shaowei Wang" userId="e596398d-db6e-4c6b-9fe5-24de495b6c4d" providerId="ADAL" clId="{970B788B-1109-494C-A5D8-D5799132373D}" dt="2023-11-23T01:54:55.788" v="248"/>
          <ac:inkMkLst>
            <pc:docMk/>
            <pc:sldMk cId="3016364183" sldId="1975"/>
            <ac:inkMk id="26" creationId="{7E053177-667F-216D-E0CD-4A45F0246E88}"/>
          </ac:inkMkLst>
        </pc:inkChg>
        <pc:inkChg chg="add mod">
          <ac:chgData name="Shaowei Wang" userId="e596398d-db6e-4c6b-9fe5-24de495b6c4d" providerId="ADAL" clId="{970B788B-1109-494C-A5D8-D5799132373D}" dt="2023-11-23T01:54:55.788" v="248"/>
          <ac:inkMkLst>
            <pc:docMk/>
            <pc:sldMk cId="3016364183" sldId="1975"/>
            <ac:inkMk id="27" creationId="{F383F796-0131-47A9-0C0F-9B7735328ADA}"/>
          </ac:inkMkLst>
        </pc:inkChg>
        <pc:inkChg chg="add mod">
          <ac:chgData name="Shaowei Wang" userId="e596398d-db6e-4c6b-9fe5-24de495b6c4d" providerId="ADAL" clId="{970B788B-1109-494C-A5D8-D5799132373D}" dt="2023-11-23T01:54:55.788" v="248"/>
          <ac:inkMkLst>
            <pc:docMk/>
            <pc:sldMk cId="3016364183" sldId="1975"/>
            <ac:inkMk id="28" creationId="{CC04CA25-4454-2D82-3F4A-D6D8E5AE0899}"/>
          </ac:inkMkLst>
        </pc:inkChg>
        <pc:inkChg chg="add mod">
          <ac:chgData name="Shaowei Wang" userId="e596398d-db6e-4c6b-9fe5-24de495b6c4d" providerId="ADAL" clId="{970B788B-1109-494C-A5D8-D5799132373D}" dt="2023-11-23T01:54:55.788" v="248"/>
          <ac:inkMkLst>
            <pc:docMk/>
            <pc:sldMk cId="3016364183" sldId="1975"/>
            <ac:inkMk id="29" creationId="{0ABF9971-562A-CBBF-E9EF-9383BFA8E214}"/>
          </ac:inkMkLst>
        </pc:inkChg>
        <pc:inkChg chg="add mod">
          <ac:chgData name="Shaowei Wang" userId="e596398d-db6e-4c6b-9fe5-24de495b6c4d" providerId="ADAL" clId="{970B788B-1109-494C-A5D8-D5799132373D}" dt="2023-11-23T01:54:57.978" v="251"/>
          <ac:inkMkLst>
            <pc:docMk/>
            <pc:sldMk cId="3016364183" sldId="1975"/>
            <ac:inkMk id="33" creationId="{E61B795C-55C8-A871-EF78-05283F219373}"/>
          </ac:inkMkLst>
        </pc:inkChg>
        <pc:inkChg chg="add mod">
          <ac:chgData name="Shaowei Wang" userId="e596398d-db6e-4c6b-9fe5-24de495b6c4d" providerId="ADAL" clId="{970B788B-1109-494C-A5D8-D5799132373D}" dt="2023-11-23T01:54:57.978" v="251"/>
          <ac:inkMkLst>
            <pc:docMk/>
            <pc:sldMk cId="3016364183" sldId="1975"/>
            <ac:inkMk id="34" creationId="{5C2D4CBE-4534-0D89-5512-32C09ABBAA12}"/>
          </ac:inkMkLst>
        </pc:inkChg>
        <pc:inkChg chg="add mod">
          <ac:chgData name="Shaowei Wang" userId="e596398d-db6e-4c6b-9fe5-24de495b6c4d" providerId="ADAL" clId="{970B788B-1109-494C-A5D8-D5799132373D}" dt="2023-11-23T01:55:03.568" v="257"/>
          <ac:inkMkLst>
            <pc:docMk/>
            <pc:sldMk cId="3016364183" sldId="1975"/>
            <ac:inkMk id="36" creationId="{CA680722-557B-922C-F030-F80EDB982A02}"/>
          </ac:inkMkLst>
        </pc:inkChg>
        <pc:inkChg chg="add mod">
          <ac:chgData name="Shaowei Wang" userId="e596398d-db6e-4c6b-9fe5-24de495b6c4d" providerId="ADAL" clId="{970B788B-1109-494C-A5D8-D5799132373D}" dt="2023-11-23T01:55:03.568" v="257"/>
          <ac:inkMkLst>
            <pc:docMk/>
            <pc:sldMk cId="3016364183" sldId="1975"/>
            <ac:inkMk id="37" creationId="{CADFB3BB-E096-F864-9A79-9CE5D590D216}"/>
          </ac:inkMkLst>
        </pc:inkChg>
        <pc:inkChg chg="add mod">
          <ac:chgData name="Shaowei Wang" userId="e596398d-db6e-4c6b-9fe5-24de495b6c4d" providerId="ADAL" clId="{970B788B-1109-494C-A5D8-D5799132373D}" dt="2023-11-23T01:55:03.568" v="257"/>
          <ac:inkMkLst>
            <pc:docMk/>
            <pc:sldMk cId="3016364183" sldId="1975"/>
            <ac:inkMk id="38" creationId="{E3C7541E-D22F-75A4-7A7A-39D77A17B0A7}"/>
          </ac:inkMkLst>
        </pc:inkChg>
        <pc:inkChg chg="add mod">
          <ac:chgData name="Shaowei Wang" userId="e596398d-db6e-4c6b-9fe5-24de495b6c4d" providerId="ADAL" clId="{970B788B-1109-494C-A5D8-D5799132373D}" dt="2023-11-23T01:55:03.568" v="257"/>
          <ac:inkMkLst>
            <pc:docMk/>
            <pc:sldMk cId="3016364183" sldId="1975"/>
            <ac:inkMk id="40" creationId="{6BFD8042-6D1A-7108-A969-E5C3F32EDD4E}"/>
          </ac:inkMkLst>
        </pc:inkChg>
        <pc:inkChg chg="add mod">
          <ac:chgData name="Shaowei Wang" userId="e596398d-db6e-4c6b-9fe5-24de495b6c4d" providerId="ADAL" clId="{970B788B-1109-494C-A5D8-D5799132373D}" dt="2023-11-23T01:55:19.001" v="260"/>
          <ac:inkMkLst>
            <pc:docMk/>
            <pc:sldMk cId="3016364183" sldId="1975"/>
            <ac:inkMk id="42" creationId="{078DAAB7-6F86-9B19-5903-C408AFC610D3}"/>
          </ac:inkMkLst>
        </pc:inkChg>
        <pc:inkChg chg="add mod">
          <ac:chgData name="Shaowei Wang" userId="e596398d-db6e-4c6b-9fe5-24de495b6c4d" providerId="ADAL" clId="{970B788B-1109-494C-A5D8-D5799132373D}" dt="2023-11-23T01:55:19.001" v="260"/>
          <ac:inkMkLst>
            <pc:docMk/>
            <pc:sldMk cId="3016364183" sldId="1975"/>
            <ac:inkMk id="43" creationId="{D0679F77-31F5-82C7-E381-97D9CDFDBFE3}"/>
          </ac:inkMkLst>
        </pc:inkChg>
        <pc:inkChg chg="add">
          <ac:chgData name="Shaowei Wang" userId="e596398d-db6e-4c6b-9fe5-24de495b6c4d" providerId="ADAL" clId="{970B788B-1109-494C-A5D8-D5799132373D}" dt="2023-11-23T01:55:31.300" v="261" actId="9405"/>
          <ac:inkMkLst>
            <pc:docMk/>
            <pc:sldMk cId="3016364183" sldId="1975"/>
            <ac:inkMk id="45" creationId="{B094A592-80A9-0A2E-90B0-67849FB67895}"/>
          </ac:inkMkLst>
        </pc:inkChg>
        <pc:inkChg chg="add">
          <ac:chgData name="Shaowei Wang" userId="e596398d-db6e-4c6b-9fe5-24de495b6c4d" providerId="ADAL" clId="{970B788B-1109-494C-A5D8-D5799132373D}" dt="2023-11-23T01:55:40.240" v="262" actId="9405"/>
          <ac:inkMkLst>
            <pc:docMk/>
            <pc:sldMk cId="3016364183" sldId="1975"/>
            <ac:inkMk id="46" creationId="{BC73F2A1-6F65-43CB-6FD9-70BF7BC6CFFC}"/>
          </ac:inkMkLst>
        </pc:inkChg>
        <pc:inkChg chg="add del mod">
          <ac:chgData name="Shaowei Wang" userId="e596398d-db6e-4c6b-9fe5-24de495b6c4d" providerId="ADAL" clId="{970B788B-1109-494C-A5D8-D5799132373D}" dt="2023-11-23T01:55:52.017" v="272" actId="9405"/>
          <ac:inkMkLst>
            <pc:docMk/>
            <pc:sldMk cId="3016364183" sldId="1975"/>
            <ac:inkMk id="47" creationId="{7BD8FFB6-2160-4CF1-C8AD-E8802BD7883C}"/>
          </ac:inkMkLst>
        </pc:inkChg>
        <pc:inkChg chg="add del mod">
          <ac:chgData name="Shaowei Wang" userId="e596398d-db6e-4c6b-9fe5-24de495b6c4d" providerId="ADAL" clId="{970B788B-1109-494C-A5D8-D5799132373D}" dt="2023-11-23T01:55:51.462" v="271"/>
          <ac:inkMkLst>
            <pc:docMk/>
            <pc:sldMk cId="3016364183" sldId="1975"/>
            <ac:inkMk id="48" creationId="{DA34E96F-B927-5840-1A95-549A49301B1B}"/>
          </ac:inkMkLst>
        </pc:inkChg>
        <pc:inkChg chg="add del mod">
          <ac:chgData name="Shaowei Wang" userId="e596398d-db6e-4c6b-9fe5-24de495b6c4d" providerId="ADAL" clId="{970B788B-1109-494C-A5D8-D5799132373D}" dt="2023-11-23T01:55:51.061" v="269"/>
          <ac:inkMkLst>
            <pc:docMk/>
            <pc:sldMk cId="3016364183" sldId="1975"/>
            <ac:inkMk id="50" creationId="{B1E933F2-3D65-A72A-132C-4C5EEAD2A1E6}"/>
          </ac:inkMkLst>
        </pc:inkChg>
        <pc:inkChg chg="add mod">
          <ac:chgData name="Shaowei Wang" userId="e596398d-db6e-4c6b-9fe5-24de495b6c4d" providerId="ADAL" clId="{970B788B-1109-494C-A5D8-D5799132373D}" dt="2023-11-23T01:55:53.967" v="275"/>
          <ac:inkMkLst>
            <pc:docMk/>
            <pc:sldMk cId="3016364183" sldId="1975"/>
            <ac:inkMk id="52" creationId="{53616004-503D-4739-DB77-C4E7C940A29D}"/>
          </ac:inkMkLst>
        </pc:inkChg>
        <pc:inkChg chg="add mod">
          <ac:chgData name="Shaowei Wang" userId="e596398d-db6e-4c6b-9fe5-24de495b6c4d" providerId="ADAL" clId="{970B788B-1109-494C-A5D8-D5799132373D}" dt="2023-11-23T01:55:53.967" v="275"/>
          <ac:inkMkLst>
            <pc:docMk/>
            <pc:sldMk cId="3016364183" sldId="1975"/>
            <ac:inkMk id="53" creationId="{B0686709-EDF2-6FC5-3260-B3BEA455B93C}"/>
          </ac:inkMkLst>
        </pc:inkChg>
        <pc:inkChg chg="add mod">
          <ac:chgData name="Shaowei Wang" userId="e596398d-db6e-4c6b-9fe5-24de495b6c4d" providerId="ADAL" clId="{970B788B-1109-494C-A5D8-D5799132373D}" dt="2023-11-23T01:55:58.415" v="278"/>
          <ac:inkMkLst>
            <pc:docMk/>
            <pc:sldMk cId="3016364183" sldId="1975"/>
            <ac:inkMk id="55" creationId="{BDB5B635-4302-32C0-298A-C41148E3DEE8}"/>
          </ac:inkMkLst>
        </pc:inkChg>
        <pc:inkChg chg="add mod">
          <ac:chgData name="Shaowei Wang" userId="e596398d-db6e-4c6b-9fe5-24de495b6c4d" providerId="ADAL" clId="{970B788B-1109-494C-A5D8-D5799132373D}" dt="2023-11-23T01:55:58.415" v="278"/>
          <ac:inkMkLst>
            <pc:docMk/>
            <pc:sldMk cId="3016364183" sldId="1975"/>
            <ac:inkMk id="56" creationId="{6E3E0120-CACD-2ADE-A783-3DD24BD4ABFF}"/>
          </ac:inkMkLst>
        </pc:inkChg>
        <pc:inkChg chg="add mod">
          <ac:chgData name="Shaowei Wang" userId="e596398d-db6e-4c6b-9fe5-24de495b6c4d" providerId="ADAL" clId="{970B788B-1109-494C-A5D8-D5799132373D}" dt="2023-11-23T01:56:02.423" v="281"/>
          <ac:inkMkLst>
            <pc:docMk/>
            <pc:sldMk cId="3016364183" sldId="1975"/>
            <ac:inkMk id="58" creationId="{E62828C0-1D80-9BBC-A43F-5EE5055A8873}"/>
          </ac:inkMkLst>
        </pc:inkChg>
        <pc:inkChg chg="add mod">
          <ac:chgData name="Shaowei Wang" userId="e596398d-db6e-4c6b-9fe5-24de495b6c4d" providerId="ADAL" clId="{970B788B-1109-494C-A5D8-D5799132373D}" dt="2023-11-23T01:56:02.423" v="281"/>
          <ac:inkMkLst>
            <pc:docMk/>
            <pc:sldMk cId="3016364183" sldId="1975"/>
            <ac:inkMk id="59" creationId="{91860247-2633-D2C1-2B74-C96EE7E63A48}"/>
          </ac:inkMkLst>
        </pc:inkChg>
      </pc:sldChg>
      <pc:sldChg chg="delSp del mod">
        <pc:chgData name="Shaowei Wang" userId="e596398d-db6e-4c6b-9fe5-24de495b6c4d" providerId="ADAL" clId="{970B788B-1109-494C-A5D8-D5799132373D}" dt="2023-11-23T01:58:29.556" v="292" actId="47"/>
        <pc:sldMkLst>
          <pc:docMk/>
          <pc:sldMk cId="2967873694" sldId="1976"/>
        </pc:sldMkLst>
        <pc:inkChg chg="del">
          <ac:chgData name="Shaowei Wang" userId="e596398d-db6e-4c6b-9fe5-24de495b6c4d" providerId="ADAL" clId="{970B788B-1109-494C-A5D8-D5799132373D}" dt="2023-11-23T01:44:11.813" v="109" actId="478"/>
          <ac:inkMkLst>
            <pc:docMk/>
            <pc:sldMk cId="2967873694" sldId="1976"/>
            <ac:inkMk id="2" creationId="{E6DC570B-F35B-490F-AB2C-EF44CFA0869E}"/>
          </ac:inkMkLst>
        </pc:inkChg>
      </pc:sldChg>
      <pc:sldChg chg="modSp modAnim">
        <pc:chgData name="Shaowei Wang" userId="e596398d-db6e-4c6b-9fe5-24de495b6c4d" providerId="ADAL" clId="{970B788B-1109-494C-A5D8-D5799132373D}" dt="2023-11-23T01:49:16.083" v="113" actId="20577"/>
        <pc:sldMkLst>
          <pc:docMk/>
          <pc:sldMk cId="3957076701" sldId="1978"/>
        </pc:sldMkLst>
        <pc:spChg chg="mod">
          <ac:chgData name="Shaowei Wang" userId="e596398d-db6e-4c6b-9fe5-24de495b6c4d" providerId="ADAL" clId="{970B788B-1109-494C-A5D8-D5799132373D}" dt="2023-11-23T01:49:16.083" v="113" actId="20577"/>
          <ac:spMkLst>
            <pc:docMk/>
            <pc:sldMk cId="3957076701" sldId="1978"/>
            <ac:spMk id="3" creationId="{A95AE1F1-1F28-45A2-8168-4B8D0AA5526B}"/>
          </ac:spMkLst>
        </pc:spChg>
      </pc:sldChg>
      <pc:sldChg chg="modSp mod">
        <pc:chgData name="Shaowei Wang" userId="e596398d-db6e-4c6b-9fe5-24de495b6c4d" providerId="ADAL" clId="{970B788B-1109-494C-A5D8-D5799132373D}" dt="2023-11-23T01:52:31.133" v="222" actId="20577"/>
        <pc:sldMkLst>
          <pc:docMk/>
          <pc:sldMk cId="1664199430" sldId="1981"/>
        </pc:sldMkLst>
        <pc:spChg chg="mod">
          <ac:chgData name="Shaowei Wang" userId="e596398d-db6e-4c6b-9fe5-24de495b6c4d" providerId="ADAL" clId="{970B788B-1109-494C-A5D8-D5799132373D}" dt="2023-11-23T01:52:31.133" v="222" actId="20577"/>
          <ac:spMkLst>
            <pc:docMk/>
            <pc:sldMk cId="1664199430" sldId="1981"/>
            <ac:spMk id="4" creationId="{170BE08D-F00A-4069-896F-2806F68BB0CA}"/>
          </ac:spMkLst>
        </pc:spChg>
      </pc:sldChg>
      <pc:sldChg chg="addSp modSp new mod">
        <pc:chgData name="Shaowei Wang" userId="e596398d-db6e-4c6b-9fe5-24de495b6c4d" providerId="ADAL" clId="{970B788B-1109-494C-A5D8-D5799132373D}" dt="2023-11-23T01:50:10.421" v="188" actId="1076"/>
        <pc:sldMkLst>
          <pc:docMk/>
          <pc:sldMk cId="1858267162" sldId="1985"/>
        </pc:sldMkLst>
        <pc:spChg chg="mod">
          <ac:chgData name="Shaowei Wang" userId="e596398d-db6e-4c6b-9fe5-24de495b6c4d" providerId="ADAL" clId="{970B788B-1109-494C-A5D8-D5799132373D}" dt="2023-11-23T01:49:41.569" v="184" actId="20577"/>
          <ac:spMkLst>
            <pc:docMk/>
            <pc:sldMk cId="1858267162" sldId="1985"/>
            <ac:spMk id="2" creationId="{37701F54-FE00-4D20-01F2-7E59D96F9670}"/>
          </ac:spMkLst>
        </pc:spChg>
        <pc:spChg chg="add mod">
          <ac:chgData name="Shaowei Wang" userId="e596398d-db6e-4c6b-9fe5-24de495b6c4d" providerId="ADAL" clId="{970B788B-1109-494C-A5D8-D5799132373D}" dt="2023-11-23T01:50:10.421" v="188" actId="1076"/>
          <ac:spMkLst>
            <pc:docMk/>
            <pc:sldMk cId="1858267162" sldId="1985"/>
            <ac:spMk id="5" creationId="{0115F33E-DA2A-97BA-83F9-E80227BE1CA6}"/>
          </ac:spMkLst>
        </pc:spChg>
        <pc:picChg chg="add mod">
          <ac:chgData name="Shaowei Wang" userId="e596398d-db6e-4c6b-9fe5-24de495b6c4d" providerId="ADAL" clId="{970B788B-1109-494C-A5D8-D5799132373D}" dt="2023-11-23T01:49:44.849" v="185" actId="1076"/>
          <ac:picMkLst>
            <pc:docMk/>
            <pc:sldMk cId="1858267162" sldId="1985"/>
            <ac:picMk id="1026" creationId="{646E7B22-B86C-DED3-219D-1F0CE7AFE229}"/>
          </ac:picMkLst>
        </pc:picChg>
      </pc:sldChg>
      <pc:sldChg chg="del">
        <pc:chgData name="Shaowei Wang" userId="e596398d-db6e-4c6b-9fe5-24de495b6c4d" providerId="ADAL" clId="{970B788B-1109-494C-A5D8-D5799132373D}" dt="2023-11-23T01:25:44.459" v="26" actId="47"/>
        <pc:sldMkLst>
          <pc:docMk/>
          <pc:sldMk cId="1336605326" sldId="1986"/>
        </pc:sldMkLst>
      </pc:sldChg>
      <pc:sldChg chg="new del">
        <pc:chgData name="Shaowei Wang" userId="e596398d-db6e-4c6b-9fe5-24de495b6c4d" providerId="ADAL" clId="{970B788B-1109-494C-A5D8-D5799132373D}" dt="2023-11-23T01:52:09.061" v="192" actId="47"/>
        <pc:sldMkLst>
          <pc:docMk/>
          <pc:sldMk cId="3615139341" sldId="1986"/>
        </pc:sldMkLst>
      </pc:sldChg>
      <pc:sldChg chg="add">
        <pc:chgData name="Shaowei Wang" userId="e596398d-db6e-4c6b-9fe5-24de495b6c4d" providerId="ADAL" clId="{970B788B-1109-494C-A5D8-D5799132373D}" dt="2023-11-23T01:52:06.814" v="191"/>
        <pc:sldMkLst>
          <pc:docMk/>
          <pc:sldMk cId="1032314837" sldId="1987"/>
        </pc:sldMkLst>
      </pc:sldChg>
      <pc:sldChg chg="delSp add setBg delDesignElem">
        <pc:chgData name="Shaowei Wang" userId="e596398d-db6e-4c6b-9fe5-24de495b6c4d" providerId="ADAL" clId="{970B788B-1109-494C-A5D8-D5799132373D}" dt="2023-11-23T01:52:06.814" v="191"/>
        <pc:sldMkLst>
          <pc:docMk/>
          <pc:sldMk cId="2330097964" sldId="1988"/>
        </pc:sldMkLst>
        <pc:spChg chg="del">
          <ac:chgData name="Shaowei Wang" userId="e596398d-db6e-4c6b-9fe5-24de495b6c4d" providerId="ADAL" clId="{970B788B-1109-494C-A5D8-D5799132373D}" dt="2023-11-23T01:52:06.814" v="191"/>
          <ac:spMkLst>
            <pc:docMk/>
            <pc:sldMk cId="2330097964" sldId="1988"/>
            <ac:spMk id="11" creationId="{42A4FC2C-047E-45A5-965D-8E1E3BF09BC6}"/>
          </ac:spMkLst>
        </pc:spChg>
      </pc:sldChg>
      <pc:sldChg chg="del">
        <pc:chgData name="Shaowei Wang" userId="e596398d-db6e-4c6b-9fe5-24de495b6c4d" providerId="ADAL" clId="{970B788B-1109-494C-A5D8-D5799132373D}" dt="2023-11-23T01:19:25.865" v="0" actId="47"/>
        <pc:sldMkLst>
          <pc:docMk/>
          <pc:sldMk cId="4285743709" sldId="1988"/>
        </pc:sldMkLst>
      </pc:sldChg>
      <pc:sldChg chg="modSp add mod">
        <pc:chgData name="Shaowei Wang" userId="e596398d-db6e-4c6b-9fe5-24de495b6c4d" providerId="ADAL" clId="{970B788B-1109-494C-A5D8-D5799132373D}" dt="2023-11-23T16:02:30.378" v="421" actId="115"/>
        <pc:sldMkLst>
          <pc:docMk/>
          <pc:sldMk cId="2917993977" sldId="1989"/>
        </pc:sldMkLst>
        <pc:spChg chg="mod">
          <ac:chgData name="Shaowei Wang" userId="e596398d-db6e-4c6b-9fe5-24de495b6c4d" providerId="ADAL" clId="{970B788B-1109-494C-A5D8-D5799132373D}" dt="2023-11-23T16:02:30.378" v="421" actId="115"/>
          <ac:spMkLst>
            <pc:docMk/>
            <pc:sldMk cId="2917993977" sldId="1989"/>
            <ac:spMk id="3" creationId="{30F1F3BE-174E-479A-8B53-388DBB71829D}"/>
          </ac:spMkLst>
        </pc:spChg>
      </pc:sldChg>
      <pc:sldChg chg="modSp new mod">
        <pc:chgData name="Shaowei Wang" userId="e596398d-db6e-4c6b-9fe5-24de495b6c4d" providerId="ADAL" clId="{970B788B-1109-494C-A5D8-D5799132373D}" dt="2023-11-23T16:28:27.589" v="744" actId="20577"/>
        <pc:sldMkLst>
          <pc:docMk/>
          <pc:sldMk cId="3221399326" sldId="1990"/>
        </pc:sldMkLst>
        <pc:spChg chg="mod">
          <ac:chgData name="Shaowei Wang" userId="e596398d-db6e-4c6b-9fe5-24de495b6c4d" providerId="ADAL" clId="{970B788B-1109-494C-A5D8-D5799132373D}" dt="2023-11-23T16:03:01.593" v="451" actId="20577"/>
          <ac:spMkLst>
            <pc:docMk/>
            <pc:sldMk cId="3221399326" sldId="1990"/>
            <ac:spMk id="2" creationId="{E074A755-6857-C6E0-1701-D99AC7E7AE6E}"/>
          </ac:spMkLst>
        </pc:spChg>
        <pc:spChg chg="mod">
          <ac:chgData name="Shaowei Wang" userId="e596398d-db6e-4c6b-9fe5-24de495b6c4d" providerId="ADAL" clId="{970B788B-1109-494C-A5D8-D5799132373D}" dt="2023-11-23T16:28:27.589" v="744" actId="20577"/>
          <ac:spMkLst>
            <pc:docMk/>
            <pc:sldMk cId="3221399326" sldId="1990"/>
            <ac:spMk id="3" creationId="{EF2BC52F-A8AF-985E-0BBE-1955B498285C}"/>
          </ac:spMkLst>
        </pc:spChg>
      </pc:sldChg>
      <pc:sldChg chg="addSp delSp modSp new mod">
        <pc:chgData name="Shaowei Wang" userId="e596398d-db6e-4c6b-9fe5-24de495b6c4d" providerId="ADAL" clId="{970B788B-1109-494C-A5D8-D5799132373D}" dt="2023-11-23T16:29:47.682" v="745" actId="1076"/>
        <pc:sldMkLst>
          <pc:docMk/>
          <pc:sldMk cId="3126683898" sldId="1991"/>
        </pc:sldMkLst>
        <pc:spChg chg="mod">
          <ac:chgData name="Shaowei Wang" userId="e596398d-db6e-4c6b-9fe5-24de495b6c4d" providerId="ADAL" clId="{970B788B-1109-494C-A5D8-D5799132373D}" dt="2023-11-23T16:19:54.688" v="563" actId="20577"/>
          <ac:spMkLst>
            <pc:docMk/>
            <pc:sldMk cId="3126683898" sldId="1991"/>
            <ac:spMk id="2" creationId="{1DD845D1-985D-B55E-2D7D-EF5ADF935446}"/>
          </ac:spMkLst>
        </pc:spChg>
        <pc:spChg chg="mod">
          <ac:chgData name="Shaowei Wang" userId="e596398d-db6e-4c6b-9fe5-24de495b6c4d" providerId="ADAL" clId="{970B788B-1109-494C-A5D8-D5799132373D}" dt="2023-11-23T16:25:07.645" v="662" actId="207"/>
          <ac:spMkLst>
            <pc:docMk/>
            <pc:sldMk cId="3126683898" sldId="1991"/>
            <ac:spMk id="3" creationId="{19E996AA-1C07-343B-337B-7A5A551114B9}"/>
          </ac:spMkLst>
        </pc:spChg>
        <pc:grpChg chg="del mod">
          <ac:chgData name="Shaowei Wang" userId="e596398d-db6e-4c6b-9fe5-24de495b6c4d" providerId="ADAL" clId="{970B788B-1109-494C-A5D8-D5799132373D}" dt="2023-11-23T16:21:57.584" v="604"/>
          <ac:grpSpMkLst>
            <pc:docMk/>
            <pc:sldMk cId="3126683898" sldId="1991"/>
            <ac:grpSpMk id="6" creationId="{47818691-941C-1ED6-51BC-8377434EE4A8}"/>
          </ac:grpSpMkLst>
        </pc:grpChg>
        <pc:grpChg chg="mod">
          <ac:chgData name="Shaowei Wang" userId="e596398d-db6e-4c6b-9fe5-24de495b6c4d" providerId="ADAL" clId="{970B788B-1109-494C-A5D8-D5799132373D}" dt="2023-11-23T16:21:54.580" v="603"/>
          <ac:grpSpMkLst>
            <pc:docMk/>
            <pc:sldMk cId="3126683898" sldId="1991"/>
            <ac:grpSpMk id="11" creationId="{DDEE7D41-5ECE-CCC7-361C-EABF7E295EB0}"/>
          </ac:grpSpMkLst>
        </pc:grpChg>
        <pc:grpChg chg="mod">
          <ac:chgData name="Shaowei Wang" userId="e596398d-db6e-4c6b-9fe5-24de495b6c4d" providerId="ADAL" clId="{970B788B-1109-494C-A5D8-D5799132373D}" dt="2023-11-23T16:23:57.265" v="649"/>
          <ac:grpSpMkLst>
            <pc:docMk/>
            <pc:sldMk cId="3126683898" sldId="1991"/>
            <ac:grpSpMk id="18" creationId="{D4E7DCE0-67E2-B3F7-BD57-2D770272C920}"/>
          </ac:grpSpMkLst>
        </pc:grpChg>
        <pc:picChg chg="add mod">
          <ac:chgData name="Shaowei Wang" userId="e596398d-db6e-4c6b-9fe5-24de495b6c4d" providerId="ADAL" clId="{970B788B-1109-494C-A5D8-D5799132373D}" dt="2023-11-23T16:29:47.682" v="745" actId="1076"/>
          <ac:picMkLst>
            <pc:docMk/>
            <pc:sldMk cId="3126683898" sldId="1991"/>
            <ac:picMk id="1026" creationId="{8E5E0868-BC05-9898-57D3-5BC167DDA77E}"/>
          </ac:picMkLst>
        </pc:picChg>
        <pc:inkChg chg="add del mod">
          <ac:chgData name="Shaowei Wang" userId="e596398d-db6e-4c6b-9fe5-24de495b6c4d" providerId="ADAL" clId="{970B788B-1109-494C-A5D8-D5799132373D}" dt="2023-11-23T16:21:57.584" v="604"/>
          <ac:inkMkLst>
            <pc:docMk/>
            <pc:sldMk cId="3126683898" sldId="1991"/>
            <ac:inkMk id="4" creationId="{5C76B1C6-AA30-AEF3-6640-73F753A7415A}"/>
          </ac:inkMkLst>
        </pc:inkChg>
        <pc:inkChg chg="add del mod">
          <ac:chgData name="Shaowei Wang" userId="e596398d-db6e-4c6b-9fe5-24de495b6c4d" providerId="ADAL" clId="{970B788B-1109-494C-A5D8-D5799132373D}" dt="2023-11-23T16:21:57.584" v="605"/>
          <ac:inkMkLst>
            <pc:docMk/>
            <pc:sldMk cId="3126683898" sldId="1991"/>
            <ac:inkMk id="5" creationId="{2E144069-2533-CBCD-E0A6-5A129E929D23}"/>
          </ac:inkMkLst>
        </pc:inkChg>
        <pc:inkChg chg="add">
          <ac:chgData name="Shaowei Wang" userId="e596398d-db6e-4c6b-9fe5-24de495b6c4d" providerId="ADAL" clId="{970B788B-1109-494C-A5D8-D5799132373D}" dt="2023-11-23T16:21:49.683" v="599" actId="9405"/>
          <ac:inkMkLst>
            <pc:docMk/>
            <pc:sldMk cId="3126683898" sldId="1991"/>
            <ac:inkMk id="7" creationId="{BAB0F769-CE8A-A257-3961-BF326DCBE1E3}"/>
          </ac:inkMkLst>
        </pc:inkChg>
        <pc:inkChg chg="add">
          <ac:chgData name="Shaowei Wang" userId="e596398d-db6e-4c6b-9fe5-24de495b6c4d" providerId="ADAL" clId="{970B788B-1109-494C-A5D8-D5799132373D}" dt="2023-11-23T16:21:52.152" v="600" actId="9405"/>
          <ac:inkMkLst>
            <pc:docMk/>
            <pc:sldMk cId="3126683898" sldId="1991"/>
            <ac:inkMk id="8" creationId="{C08A4DD9-FCA3-FF31-D4E9-C2B0DBFB9768}"/>
          </ac:inkMkLst>
        </pc:inkChg>
        <pc:inkChg chg="add mod">
          <ac:chgData name="Shaowei Wang" userId="e596398d-db6e-4c6b-9fe5-24de495b6c4d" providerId="ADAL" clId="{970B788B-1109-494C-A5D8-D5799132373D}" dt="2023-11-23T16:21:54.580" v="603"/>
          <ac:inkMkLst>
            <pc:docMk/>
            <pc:sldMk cId="3126683898" sldId="1991"/>
            <ac:inkMk id="9" creationId="{F4383107-75A8-305D-F3C9-9208717F8F6D}"/>
          </ac:inkMkLst>
        </pc:inkChg>
        <pc:inkChg chg="add mod">
          <ac:chgData name="Shaowei Wang" userId="e596398d-db6e-4c6b-9fe5-24de495b6c4d" providerId="ADAL" clId="{970B788B-1109-494C-A5D8-D5799132373D}" dt="2023-11-23T16:21:54.580" v="603"/>
          <ac:inkMkLst>
            <pc:docMk/>
            <pc:sldMk cId="3126683898" sldId="1991"/>
            <ac:inkMk id="10" creationId="{F09E2600-87B1-3593-5DFE-31C9B05EFEF2}"/>
          </ac:inkMkLst>
        </pc:inkChg>
        <pc:inkChg chg="add del">
          <ac:chgData name="Shaowei Wang" userId="e596398d-db6e-4c6b-9fe5-24de495b6c4d" providerId="ADAL" clId="{970B788B-1109-494C-A5D8-D5799132373D}" dt="2023-11-23T16:22:06.073" v="607"/>
          <ac:inkMkLst>
            <pc:docMk/>
            <pc:sldMk cId="3126683898" sldId="1991"/>
            <ac:inkMk id="12" creationId="{033B2083-AC23-0F78-7499-1E84EF3B38B8}"/>
          </ac:inkMkLst>
        </pc:inkChg>
        <pc:inkChg chg="add">
          <ac:chgData name="Shaowei Wang" userId="e596398d-db6e-4c6b-9fe5-24de495b6c4d" providerId="ADAL" clId="{970B788B-1109-494C-A5D8-D5799132373D}" dt="2023-11-23T16:22:09.921" v="608" actId="9405"/>
          <ac:inkMkLst>
            <pc:docMk/>
            <pc:sldMk cId="3126683898" sldId="1991"/>
            <ac:inkMk id="13" creationId="{EB72515C-5D47-BF61-CDD7-B9BE60CA4D13}"/>
          </ac:inkMkLst>
        </pc:inkChg>
        <pc:inkChg chg="add">
          <ac:chgData name="Shaowei Wang" userId="e596398d-db6e-4c6b-9fe5-24de495b6c4d" providerId="ADAL" clId="{970B788B-1109-494C-A5D8-D5799132373D}" dt="2023-11-23T16:23:52.851" v="645" actId="9405"/>
          <ac:inkMkLst>
            <pc:docMk/>
            <pc:sldMk cId="3126683898" sldId="1991"/>
            <ac:inkMk id="14" creationId="{EEDE07B7-3CC2-D3FD-272C-7341AD86D5B7}"/>
          </ac:inkMkLst>
        </pc:inkChg>
        <pc:inkChg chg="add">
          <ac:chgData name="Shaowei Wang" userId="e596398d-db6e-4c6b-9fe5-24de495b6c4d" providerId="ADAL" clId="{970B788B-1109-494C-A5D8-D5799132373D}" dt="2023-11-23T16:23:53.712" v="646" actId="9405"/>
          <ac:inkMkLst>
            <pc:docMk/>
            <pc:sldMk cId="3126683898" sldId="1991"/>
            <ac:inkMk id="15" creationId="{A09CB9BD-52B3-B3DE-4572-F8314C8FCBFC}"/>
          </ac:inkMkLst>
        </pc:inkChg>
        <pc:inkChg chg="add mod">
          <ac:chgData name="Shaowei Wang" userId="e596398d-db6e-4c6b-9fe5-24de495b6c4d" providerId="ADAL" clId="{970B788B-1109-494C-A5D8-D5799132373D}" dt="2023-11-23T16:23:57.265" v="649"/>
          <ac:inkMkLst>
            <pc:docMk/>
            <pc:sldMk cId="3126683898" sldId="1991"/>
            <ac:inkMk id="16" creationId="{6F2590D2-9B72-70FB-7674-09DF26BD0FCD}"/>
          </ac:inkMkLst>
        </pc:inkChg>
        <pc:inkChg chg="add mod">
          <ac:chgData name="Shaowei Wang" userId="e596398d-db6e-4c6b-9fe5-24de495b6c4d" providerId="ADAL" clId="{970B788B-1109-494C-A5D8-D5799132373D}" dt="2023-11-23T16:23:57.265" v="649"/>
          <ac:inkMkLst>
            <pc:docMk/>
            <pc:sldMk cId="3126683898" sldId="1991"/>
            <ac:inkMk id="17" creationId="{F45A2E20-E792-6D00-D3AD-A49E3445D276}"/>
          </ac:inkMkLst>
        </pc:inkChg>
        <pc:inkChg chg="add">
          <ac:chgData name="Shaowei Wang" userId="e596398d-db6e-4c6b-9fe5-24de495b6c4d" providerId="ADAL" clId="{970B788B-1109-494C-A5D8-D5799132373D}" dt="2023-11-23T16:23:59.610" v="650" actId="9405"/>
          <ac:inkMkLst>
            <pc:docMk/>
            <pc:sldMk cId="3126683898" sldId="1991"/>
            <ac:inkMk id="19" creationId="{C6C8F649-256F-83B1-F6D3-25749BEE419C}"/>
          </ac:inkMkLst>
        </pc:inkChg>
      </pc:sldChg>
      <pc:sldChg chg="addSp delSp modSp add mod delAnim">
        <pc:chgData name="Shaowei Wang" userId="e596398d-db6e-4c6b-9fe5-24de495b6c4d" providerId="ADAL" clId="{970B788B-1109-494C-A5D8-D5799132373D}" dt="2023-11-23T16:08:39.976" v="524" actId="403"/>
        <pc:sldMkLst>
          <pc:docMk/>
          <pc:sldMk cId="1779584416" sldId="1992"/>
        </pc:sldMkLst>
        <pc:spChg chg="add mod">
          <ac:chgData name="Shaowei Wang" userId="e596398d-db6e-4c6b-9fe5-24de495b6c4d" providerId="ADAL" clId="{970B788B-1109-494C-A5D8-D5799132373D}" dt="2023-11-23T16:08:07.804" v="505" actId="14100"/>
          <ac:spMkLst>
            <pc:docMk/>
            <pc:sldMk cId="1779584416" sldId="1992"/>
            <ac:spMk id="3" creationId="{893F7A93-0258-4801-13DA-D60541B8F89C}"/>
          </ac:spMkLst>
        </pc:spChg>
        <pc:spChg chg="add mod">
          <ac:chgData name="Shaowei Wang" userId="e596398d-db6e-4c6b-9fe5-24de495b6c4d" providerId="ADAL" clId="{970B788B-1109-494C-A5D8-D5799132373D}" dt="2023-11-23T16:08:39.976" v="524" actId="403"/>
          <ac:spMkLst>
            <pc:docMk/>
            <pc:sldMk cId="1779584416" sldId="1992"/>
            <ac:spMk id="8" creationId="{63BB0393-C861-0F53-51BD-B8DA39A7BE7A}"/>
          </ac:spMkLst>
        </pc:spChg>
        <pc:spChg chg="mod">
          <ac:chgData name="Shaowei Wang" userId="e596398d-db6e-4c6b-9fe5-24de495b6c4d" providerId="ADAL" clId="{970B788B-1109-494C-A5D8-D5799132373D}" dt="2023-11-23T16:06:40.297" v="487" actId="20577"/>
          <ac:spMkLst>
            <pc:docMk/>
            <pc:sldMk cId="1779584416" sldId="1992"/>
            <ac:spMk id="9" creationId="{00000000-0000-0000-0000-000000000000}"/>
          </ac:spMkLst>
        </pc:spChg>
        <pc:spChg chg="add mod">
          <ac:chgData name="Shaowei Wang" userId="e596398d-db6e-4c6b-9fe5-24de495b6c4d" providerId="ADAL" clId="{970B788B-1109-494C-A5D8-D5799132373D}" dt="2023-11-23T16:08:35.982" v="522" actId="403"/>
          <ac:spMkLst>
            <pc:docMk/>
            <pc:sldMk cId="1779584416" sldId="1992"/>
            <ac:spMk id="10" creationId="{A8CFFD84-0782-E54A-8357-EA11E0E82193}"/>
          </ac:spMkLst>
        </pc:spChg>
        <pc:grpChg chg="del">
          <ac:chgData name="Shaowei Wang" userId="e596398d-db6e-4c6b-9fe5-24de495b6c4d" providerId="ADAL" clId="{970B788B-1109-494C-A5D8-D5799132373D}" dt="2023-11-23T16:07:40.497" v="500" actId="478"/>
          <ac:grpSpMkLst>
            <pc:docMk/>
            <pc:sldMk cId="1779584416" sldId="1992"/>
            <ac:grpSpMk id="16" creationId="{BB82E618-5FB8-41C2-B79C-E7E0002721A4}"/>
          </ac:grpSpMkLst>
        </pc:grpChg>
        <pc:grpChg chg="del">
          <ac:chgData name="Shaowei Wang" userId="e596398d-db6e-4c6b-9fe5-24de495b6c4d" providerId="ADAL" clId="{970B788B-1109-494C-A5D8-D5799132373D}" dt="2023-11-23T16:07:36.690" v="499" actId="478"/>
          <ac:grpSpMkLst>
            <pc:docMk/>
            <pc:sldMk cId="1779584416" sldId="1992"/>
            <ac:grpSpMk id="53" creationId="{00000000-0000-0000-0000-000000000000}"/>
          </ac:grpSpMkLst>
        </pc:grpChg>
        <pc:graphicFrameChg chg="del">
          <ac:chgData name="Shaowei Wang" userId="e596398d-db6e-4c6b-9fe5-24de495b6c4d" providerId="ADAL" clId="{970B788B-1109-494C-A5D8-D5799132373D}" dt="2023-11-23T16:06:45.082" v="488" actId="478"/>
          <ac:graphicFrameMkLst>
            <pc:docMk/>
            <pc:sldMk cId="1779584416" sldId="1992"/>
            <ac:graphicFrameMk id="11" creationId="{00000000-0000-0000-0000-000000000000}"/>
          </ac:graphicFrameMkLst>
        </pc:graphicFrameChg>
        <pc:cxnChg chg="mod">
          <ac:chgData name="Shaowei Wang" userId="e596398d-db6e-4c6b-9fe5-24de495b6c4d" providerId="ADAL" clId="{970B788B-1109-494C-A5D8-D5799132373D}" dt="2023-11-23T16:06:40.297" v="487" actId="20577"/>
          <ac:cxnSpMkLst>
            <pc:docMk/>
            <pc:sldMk cId="1779584416" sldId="1992"/>
            <ac:cxnSpMk id="41" creationId="{00000000-0000-0000-0000-000000000000}"/>
          </ac:cxnSpMkLst>
        </pc:cxnChg>
        <pc:cxnChg chg="mod">
          <ac:chgData name="Shaowei Wang" userId="e596398d-db6e-4c6b-9fe5-24de495b6c4d" providerId="ADAL" clId="{970B788B-1109-494C-A5D8-D5799132373D}" dt="2023-11-23T16:08:07.804" v="505" actId="14100"/>
          <ac:cxnSpMkLst>
            <pc:docMk/>
            <pc:sldMk cId="1779584416" sldId="1992"/>
            <ac:cxnSpMk id="42" creationId="{00000000-0000-0000-0000-000000000000}"/>
          </ac:cxnSpMkLst>
        </pc:cxnChg>
      </pc:sldChg>
    </pc:docChg>
  </pc:docChgLst>
  <pc:docChgLst>
    <pc:chgData name="Shaowei Wang" userId="e596398d-db6e-4c6b-9fe5-24de495b6c4d" providerId="ADAL" clId="{ECBA6D0F-229F-48CA-8BCF-89BDF110E528}"/>
    <pc:docChg chg="undo custSel addSld delSld modSld modMainMaster">
      <pc:chgData name="Shaowei Wang" userId="e596398d-db6e-4c6b-9fe5-24de495b6c4d" providerId="ADAL" clId="{ECBA6D0F-229F-48CA-8BCF-89BDF110E528}" dt="2021-03-30T16:30:37.034" v="663" actId="20577"/>
      <pc:docMkLst>
        <pc:docMk/>
      </pc:docMkLst>
      <pc:sldChg chg="modSp add mod">
        <pc:chgData name="Shaowei Wang" userId="e596398d-db6e-4c6b-9fe5-24de495b6c4d" providerId="ADAL" clId="{ECBA6D0F-229F-48CA-8BCF-89BDF110E528}" dt="2021-03-28T21:33:36.328" v="242" actId="20577"/>
        <pc:sldMkLst>
          <pc:docMk/>
          <pc:sldMk cId="4238569592" sldId="256"/>
        </pc:sldMkLst>
        <pc:spChg chg="mod">
          <ac:chgData name="Shaowei Wang" userId="e596398d-db6e-4c6b-9fe5-24de495b6c4d" providerId="ADAL" clId="{ECBA6D0F-229F-48CA-8BCF-89BDF110E528}" dt="2021-03-28T21:33:36.328" v="242" actId="20577"/>
          <ac:spMkLst>
            <pc:docMk/>
            <pc:sldMk cId="4238569592" sldId="256"/>
            <ac:spMk id="2" creationId="{EA02EAE1-3E45-4189-8A86-667351923899}"/>
          </ac:spMkLst>
        </pc:spChg>
        <pc:spChg chg="mod">
          <ac:chgData name="Shaowei Wang" userId="e596398d-db6e-4c6b-9fe5-24de495b6c4d" providerId="ADAL" clId="{ECBA6D0F-229F-48CA-8BCF-89BDF110E528}" dt="2021-03-28T21:07:34.948" v="1"/>
          <ac:spMkLst>
            <pc:docMk/>
            <pc:sldMk cId="4238569592" sldId="256"/>
            <ac:spMk id="3" creationId="{76802628-BFBC-4F03-A705-C4D9F287AF7E}"/>
          </ac:spMkLst>
        </pc:spChg>
        <pc:spChg chg="mod">
          <ac:chgData name="Shaowei Wang" userId="e596398d-db6e-4c6b-9fe5-24de495b6c4d" providerId="ADAL" clId="{ECBA6D0F-229F-48CA-8BCF-89BDF110E528}" dt="2021-03-28T21:07:34.948" v="1"/>
          <ac:spMkLst>
            <pc:docMk/>
            <pc:sldMk cId="4238569592" sldId="256"/>
            <ac:spMk id="8" creationId="{99773DC4-DAE6-4878-AE98-3FA5DE63D780}"/>
          </ac:spMkLst>
        </pc:spChg>
        <pc:picChg chg="mod">
          <ac:chgData name="Shaowei Wang" userId="e596398d-db6e-4c6b-9fe5-24de495b6c4d" providerId="ADAL" clId="{ECBA6D0F-229F-48CA-8BCF-89BDF110E528}" dt="2021-03-28T21:07:34.948" v="1"/>
          <ac:picMkLst>
            <pc:docMk/>
            <pc:sldMk cId="4238569592" sldId="256"/>
            <ac:picMk id="5" creationId="{5AE7E3AD-F0F2-4350-904B-1AE6813AAFFE}"/>
          </ac:picMkLst>
        </pc:picChg>
        <pc:picChg chg="mod">
          <ac:chgData name="Shaowei Wang" userId="e596398d-db6e-4c6b-9fe5-24de495b6c4d" providerId="ADAL" clId="{ECBA6D0F-229F-48CA-8BCF-89BDF110E528}" dt="2021-03-28T21:07:34.948" v="1"/>
          <ac:picMkLst>
            <pc:docMk/>
            <pc:sldMk cId="4238569592" sldId="256"/>
            <ac:picMk id="7" creationId="{E0317053-21EF-4BBC-915D-CD9D78C83B4F}"/>
          </ac:picMkLst>
        </pc:picChg>
      </pc:sldChg>
      <pc:sldChg chg="addSp delSp modSp add mod">
        <pc:chgData name="Shaowei Wang" userId="e596398d-db6e-4c6b-9fe5-24de495b6c4d" providerId="ADAL" clId="{ECBA6D0F-229F-48CA-8BCF-89BDF110E528}" dt="2021-03-28T21:23:28.699" v="102" actId="14100"/>
        <pc:sldMkLst>
          <pc:docMk/>
          <pc:sldMk cId="1615409781" sldId="259"/>
        </pc:sldMkLst>
        <pc:spChg chg="del mod">
          <ac:chgData name="Shaowei Wang" userId="e596398d-db6e-4c6b-9fe5-24de495b6c4d" providerId="ADAL" clId="{ECBA6D0F-229F-48CA-8BCF-89BDF110E528}" dt="2021-03-28T21:23:23.524" v="99" actId="478"/>
          <ac:spMkLst>
            <pc:docMk/>
            <pc:sldMk cId="1615409781" sldId="259"/>
            <ac:spMk id="4" creationId="{00000000-0000-0000-0000-000000000000}"/>
          </ac:spMkLst>
        </pc:spChg>
        <pc:spChg chg="add mod">
          <ac:chgData name="Shaowei Wang" userId="e596398d-db6e-4c6b-9fe5-24de495b6c4d" providerId="ADAL" clId="{ECBA6D0F-229F-48CA-8BCF-89BDF110E528}" dt="2021-03-28T21:23:28.699" v="102" actId="14100"/>
          <ac:spMkLst>
            <pc:docMk/>
            <pc:sldMk cId="1615409781" sldId="259"/>
            <ac:spMk id="9" creationId="{512B780B-AF75-4AF7-8993-061549AF98F7}"/>
          </ac:spMkLst>
        </pc:spChg>
        <pc:inkChg chg="del">
          <ac:chgData name="Shaowei Wang" userId="e596398d-db6e-4c6b-9fe5-24de495b6c4d" providerId="ADAL" clId="{ECBA6D0F-229F-48CA-8BCF-89BDF110E528}" dt="2021-03-28T21:14:08.713" v="36" actId="478"/>
          <ac:inkMkLst>
            <pc:docMk/>
            <pc:sldMk cId="1615409781" sldId="259"/>
            <ac:inkMk id="3" creationId="{B917D07B-84F9-43B0-8CCB-4E70B619EF78}"/>
          </ac:inkMkLst>
        </pc:inkChg>
      </pc:sldChg>
      <pc:sldChg chg="addSp delSp modSp add mod chgLayout">
        <pc:chgData name="Shaowei Wang" userId="e596398d-db6e-4c6b-9fe5-24de495b6c4d" providerId="ADAL" clId="{ECBA6D0F-229F-48CA-8BCF-89BDF110E528}" dt="2021-03-28T21:24:45.967" v="135" actId="478"/>
        <pc:sldMkLst>
          <pc:docMk/>
          <pc:sldMk cId="30086934" sldId="267"/>
        </pc:sldMkLst>
        <pc:spChg chg="mod ord">
          <ac:chgData name="Shaowei Wang" userId="e596398d-db6e-4c6b-9fe5-24de495b6c4d" providerId="ADAL" clId="{ECBA6D0F-229F-48CA-8BCF-89BDF110E528}" dt="2021-03-28T21:24:34.892" v="128" actId="700"/>
          <ac:spMkLst>
            <pc:docMk/>
            <pc:sldMk cId="30086934" sldId="267"/>
            <ac:spMk id="2" creationId="{00000000-0000-0000-0000-000000000000}"/>
          </ac:spMkLst>
        </pc:spChg>
        <pc:spChg chg="add mod ord">
          <ac:chgData name="Shaowei Wang" userId="e596398d-db6e-4c6b-9fe5-24de495b6c4d" providerId="ADAL" clId="{ECBA6D0F-229F-48CA-8BCF-89BDF110E528}" dt="2021-03-28T21:24:42.824" v="134" actId="1076"/>
          <ac:spMkLst>
            <pc:docMk/>
            <pc:sldMk cId="30086934" sldId="267"/>
            <ac:spMk id="4" creationId="{170BE08D-F00A-4069-896F-2806F68BB0CA}"/>
          </ac:spMkLst>
        </pc:spChg>
        <pc:spChg chg="add del mod ord">
          <ac:chgData name="Shaowei Wang" userId="e596398d-db6e-4c6b-9fe5-24de495b6c4d" providerId="ADAL" clId="{ECBA6D0F-229F-48CA-8BCF-89BDF110E528}" dt="2021-03-28T21:24:45.967" v="135" actId="478"/>
          <ac:spMkLst>
            <pc:docMk/>
            <pc:sldMk cId="30086934" sldId="267"/>
            <ac:spMk id="5" creationId="{F2577F6F-4DF3-49B2-B573-95688B185473}"/>
          </ac:spMkLst>
        </pc:spChg>
        <pc:spChg chg="del mod">
          <ac:chgData name="Shaowei Wang" userId="e596398d-db6e-4c6b-9fe5-24de495b6c4d" providerId="ADAL" clId="{ECBA6D0F-229F-48CA-8BCF-89BDF110E528}" dt="2021-03-28T21:24:32.181" v="127" actId="478"/>
          <ac:spMkLst>
            <pc:docMk/>
            <pc:sldMk cId="30086934" sldId="267"/>
            <ac:spMk id="34" creationId="{00000000-0000-0000-0000-000000000000}"/>
          </ac:spMkLst>
        </pc:spChg>
        <pc:inkChg chg="del">
          <ac:chgData name="Shaowei Wang" userId="e596398d-db6e-4c6b-9fe5-24de495b6c4d" providerId="ADAL" clId="{ECBA6D0F-229F-48CA-8BCF-89BDF110E528}" dt="2021-03-28T21:14:31.750" v="40" actId="478"/>
          <ac:inkMkLst>
            <pc:docMk/>
            <pc:sldMk cId="30086934" sldId="267"/>
            <ac:inkMk id="3" creationId="{DE42F6A6-FFE4-4B19-8386-A4E54651B953}"/>
          </ac:inkMkLst>
        </pc:inkChg>
      </pc:sldChg>
      <pc:sldChg chg="addSp delSp modSp add mod chgLayout">
        <pc:chgData name="Shaowei Wang" userId="e596398d-db6e-4c6b-9fe5-24de495b6c4d" providerId="ADAL" clId="{ECBA6D0F-229F-48CA-8BCF-89BDF110E528}" dt="2021-03-28T21:23:44.926" v="110" actId="20577"/>
        <pc:sldMkLst>
          <pc:docMk/>
          <pc:sldMk cId="1397160163" sldId="282"/>
        </pc:sldMkLst>
        <pc:spChg chg="mod ord">
          <ac:chgData name="Shaowei Wang" userId="e596398d-db6e-4c6b-9fe5-24de495b6c4d" providerId="ADAL" clId="{ECBA6D0F-229F-48CA-8BCF-89BDF110E528}" dt="2021-03-28T21:23:38.210" v="105" actId="700"/>
          <ac:spMkLst>
            <pc:docMk/>
            <pc:sldMk cId="1397160163" sldId="282"/>
            <ac:spMk id="2" creationId="{00000000-0000-0000-0000-000000000000}"/>
          </ac:spMkLst>
        </pc:spChg>
        <pc:spChg chg="add mod ord">
          <ac:chgData name="Shaowei Wang" userId="e596398d-db6e-4c6b-9fe5-24de495b6c4d" providerId="ADAL" clId="{ECBA6D0F-229F-48CA-8BCF-89BDF110E528}" dt="2021-03-28T21:23:44.926" v="110" actId="20577"/>
          <ac:spMkLst>
            <pc:docMk/>
            <pc:sldMk cId="1397160163" sldId="282"/>
            <ac:spMk id="7" creationId="{E23DD9B7-0426-4E33-8910-C41B56AF4847}"/>
          </ac:spMkLst>
        </pc:spChg>
        <pc:spChg chg="del mod">
          <ac:chgData name="Shaowei Wang" userId="e596398d-db6e-4c6b-9fe5-24de495b6c4d" providerId="ADAL" clId="{ECBA6D0F-229F-48CA-8BCF-89BDF110E528}" dt="2021-03-28T21:23:35.286" v="104" actId="478"/>
          <ac:spMkLst>
            <pc:docMk/>
            <pc:sldMk cId="1397160163" sldId="282"/>
            <ac:spMk id="8" creationId="{00000000-0000-0000-0000-000000000000}"/>
          </ac:spMkLst>
        </pc:spChg>
        <pc:picChg chg="mod ord">
          <ac:chgData name="Shaowei Wang" userId="e596398d-db6e-4c6b-9fe5-24de495b6c4d" providerId="ADAL" clId="{ECBA6D0F-229F-48CA-8BCF-89BDF110E528}" dt="2021-03-28T21:23:38.210" v="105" actId="700"/>
          <ac:picMkLst>
            <pc:docMk/>
            <pc:sldMk cId="1397160163" sldId="282"/>
            <ac:picMk id="3076" creationId="{00000000-0000-0000-0000-000000000000}"/>
          </ac:picMkLst>
        </pc:picChg>
        <pc:inkChg chg="del">
          <ac:chgData name="Shaowei Wang" userId="e596398d-db6e-4c6b-9fe5-24de495b6c4d" providerId="ADAL" clId="{ECBA6D0F-229F-48CA-8BCF-89BDF110E528}" dt="2021-03-28T21:14:12.567" v="37" actId="478"/>
          <ac:inkMkLst>
            <pc:docMk/>
            <pc:sldMk cId="1397160163" sldId="282"/>
            <ac:inkMk id="6" creationId="{8A35BB6B-4B6E-4ADF-8D51-C98AFD41E3CC}"/>
          </ac:inkMkLst>
        </pc:inkChg>
      </pc:sldChg>
      <pc:sldChg chg="addSp delSp modSp add mod">
        <pc:chgData name="Shaowei Wang" userId="e596398d-db6e-4c6b-9fe5-24de495b6c4d" providerId="ADAL" clId="{ECBA6D0F-229F-48CA-8BCF-89BDF110E528}" dt="2021-03-28T21:25:29.333" v="147" actId="478"/>
        <pc:sldMkLst>
          <pc:docMk/>
          <pc:sldMk cId="2262453747" sldId="287"/>
        </pc:sldMkLst>
        <pc:spChg chg="add del mod">
          <ac:chgData name="Shaowei Wang" userId="e596398d-db6e-4c6b-9fe5-24de495b6c4d" providerId="ADAL" clId="{ECBA6D0F-229F-48CA-8BCF-89BDF110E528}" dt="2021-03-28T21:25:29.333" v="147" actId="478"/>
          <ac:spMkLst>
            <pc:docMk/>
            <pc:sldMk cId="2262453747" sldId="287"/>
            <ac:spMk id="18" creationId="{B091D786-4B8E-4582-A946-31246CDD20FE}"/>
          </ac:spMkLst>
        </pc:spChg>
        <pc:spChg chg="add mod">
          <ac:chgData name="Shaowei Wang" userId="e596398d-db6e-4c6b-9fe5-24de495b6c4d" providerId="ADAL" clId="{ECBA6D0F-229F-48CA-8BCF-89BDF110E528}" dt="2021-03-28T21:25:27.229" v="146"/>
          <ac:spMkLst>
            <pc:docMk/>
            <pc:sldMk cId="2262453747" sldId="287"/>
            <ac:spMk id="32" creationId="{BE0BAC8B-C7A3-4AF1-9FC5-1994B0D645D6}"/>
          </ac:spMkLst>
        </pc:spChg>
        <pc:spChg chg="del">
          <ac:chgData name="Shaowei Wang" userId="e596398d-db6e-4c6b-9fe5-24de495b6c4d" providerId="ADAL" clId="{ECBA6D0F-229F-48CA-8BCF-89BDF110E528}" dt="2021-03-28T21:25:26.759" v="145" actId="478"/>
          <ac:spMkLst>
            <pc:docMk/>
            <pc:sldMk cId="2262453747" sldId="287"/>
            <ac:spMk id="39" creationId="{00000000-0000-0000-0000-000000000000}"/>
          </ac:spMkLst>
        </pc:spChg>
        <pc:inkChg chg="del">
          <ac:chgData name="Shaowei Wang" userId="e596398d-db6e-4c6b-9fe5-24de495b6c4d" providerId="ADAL" clId="{ECBA6D0F-229F-48CA-8BCF-89BDF110E528}" dt="2021-03-28T21:14:42.577" v="42" actId="478"/>
          <ac:inkMkLst>
            <pc:docMk/>
            <pc:sldMk cId="2262453747" sldId="287"/>
            <ac:inkMk id="3" creationId="{84BFD0E9-6C40-4C00-87F0-40195F34E788}"/>
          </ac:inkMkLst>
        </pc:inkChg>
      </pc:sldChg>
      <pc:sldChg chg="delSp add mod">
        <pc:chgData name="Shaowei Wang" userId="e596398d-db6e-4c6b-9fe5-24de495b6c4d" providerId="ADAL" clId="{ECBA6D0F-229F-48CA-8BCF-89BDF110E528}" dt="2021-03-28T21:26:04.437" v="160" actId="478"/>
        <pc:sldMkLst>
          <pc:docMk/>
          <pc:sldMk cId="435909152" sldId="291"/>
        </pc:sldMkLst>
        <pc:spChg chg="del">
          <ac:chgData name="Shaowei Wang" userId="e596398d-db6e-4c6b-9fe5-24de495b6c4d" providerId="ADAL" clId="{ECBA6D0F-229F-48CA-8BCF-89BDF110E528}" dt="2021-03-28T21:26:04.437" v="160" actId="478"/>
          <ac:spMkLst>
            <pc:docMk/>
            <pc:sldMk cId="435909152" sldId="291"/>
            <ac:spMk id="2" creationId="{00000000-0000-0000-0000-000000000000}"/>
          </ac:spMkLst>
        </pc:spChg>
        <pc:spChg chg="del">
          <ac:chgData name="Shaowei Wang" userId="e596398d-db6e-4c6b-9fe5-24de495b6c4d" providerId="ADAL" clId="{ECBA6D0F-229F-48CA-8BCF-89BDF110E528}" dt="2021-03-28T21:26:01.764" v="159" actId="478"/>
          <ac:spMkLst>
            <pc:docMk/>
            <pc:sldMk cId="435909152" sldId="291"/>
            <ac:spMk id="5" creationId="{00000000-0000-0000-0000-000000000000}"/>
          </ac:spMkLst>
        </pc:spChg>
        <pc:inkChg chg="del">
          <ac:chgData name="Shaowei Wang" userId="e596398d-db6e-4c6b-9fe5-24de495b6c4d" providerId="ADAL" clId="{ECBA6D0F-229F-48CA-8BCF-89BDF110E528}" dt="2021-03-28T21:14:56.743" v="44" actId="478"/>
          <ac:inkMkLst>
            <pc:docMk/>
            <pc:sldMk cId="435909152" sldId="291"/>
            <ac:inkMk id="8" creationId="{780493D3-730B-4995-A8B8-061A70E8B7FE}"/>
          </ac:inkMkLst>
        </pc:inkChg>
      </pc:sldChg>
      <pc:sldChg chg="add del">
        <pc:chgData name="Shaowei Wang" userId="e596398d-db6e-4c6b-9fe5-24de495b6c4d" providerId="ADAL" clId="{ECBA6D0F-229F-48CA-8BCF-89BDF110E528}" dt="2021-03-28T21:15:02.423" v="45" actId="47"/>
        <pc:sldMkLst>
          <pc:docMk/>
          <pc:sldMk cId="2735696834" sldId="294"/>
        </pc:sldMkLst>
      </pc:sldChg>
      <pc:sldChg chg="addSp delSp modSp add mod chgLayout">
        <pc:chgData name="Shaowei Wang" userId="e596398d-db6e-4c6b-9fe5-24de495b6c4d" providerId="ADAL" clId="{ECBA6D0F-229F-48CA-8BCF-89BDF110E528}" dt="2021-03-28T21:25:16.889" v="144" actId="478"/>
        <pc:sldMkLst>
          <pc:docMk/>
          <pc:sldMk cId="458103245" sldId="371"/>
        </pc:sldMkLst>
        <pc:spChg chg="mod ord">
          <ac:chgData name="Shaowei Wang" userId="e596398d-db6e-4c6b-9fe5-24de495b6c4d" providerId="ADAL" clId="{ECBA6D0F-229F-48CA-8BCF-89BDF110E528}" dt="2021-03-28T21:25:04.249" v="138" actId="700"/>
          <ac:spMkLst>
            <pc:docMk/>
            <pc:sldMk cId="458103245" sldId="371"/>
            <ac:spMk id="2" creationId="{00000000-0000-0000-0000-000000000000}"/>
          </ac:spMkLst>
        </pc:spChg>
        <pc:spChg chg="add mod ord">
          <ac:chgData name="Shaowei Wang" userId="e596398d-db6e-4c6b-9fe5-24de495b6c4d" providerId="ADAL" clId="{ECBA6D0F-229F-48CA-8BCF-89BDF110E528}" dt="2021-03-28T21:25:13.897" v="143" actId="1076"/>
          <ac:spMkLst>
            <pc:docMk/>
            <pc:sldMk cId="458103245" sldId="371"/>
            <ac:spMk id="13" creationId="{D4507A0F-B2A8-4263-ACB7-FFE81FD43650}"/>
          </ac:spMkLst>
        </pc:spChg>
        <pc:spChg chg="add del mod ord">
          <ac:chgData name="Shaowei Wang" userId="e596398d-db6e-4c6b-9fe5-24de495b6c4d" providerId="ADAL" clId="{ECBA6D0F-229F-48CA-8BCF-89BDF110E528}" dt="2021-03-28T21:25:16.889" v="144" actId="478"/>
          <ac:spMkLst>
            <pc:docMk/>
            <pc:sldMk cId="458103245" sldId="371"/>
            <ac:spMk id="17" creationId="{C261E072-B0A5-4530-B9D0-85989FABDEBA}"/>
          </ac:spMkLst>
        </pc:spChg>
        <pc:spChg chg="del mod">
          <ac:chgData name="Shaowei Wang" userId="e596398d-db6e-4c6b-9fe5-24de495b6c4d" providerId="ADAL" clId="{ECBA6D0F-229F-48CA-8BCF-89BDF110E528}" dt="2021-03-28T21:25:01.492" v="137" actId="478"/>
          <ac:spMkLst>
            <pc:docMk/>
            <pc:sldMk cId="458103245" sldId="371"/>
            <ac:spMk id="39" creationId="{00000000-0000-0000-0000-000000000000}"/>
          </ac:spMkLst>
        </pc:spChg>
        <pc:inkChg chg="del">
          <ac:chgData name="Shaowei Wang" userId="e596398d-db6e-4c6b-9fe5-24de495b6c4d" providerId="ADAL" clId="{ECBA6D0F-229F-48CA-8BCF-89BDF110E528}" dt="2021-03-28T21:14:37.018" v="41" actId="478"/>
          <ac:inkMkLst>
            <pc:docMk/>
            <pc:sldMk cId="458103245" sldId="371"/>
            <ac:inkMk id="6" creationId="{2EA45202-BF5A-4549-AF7D-6C904CCA2F4E}"/>
          </ac:inkMkLst>
        </pc:inkChg>
      </pc:sldChg>
      <pc:sldChg chg="addSp delSp modSp add mod">
        <pc:chgData name="Shaowei Wang" userId="e596398d-db6e-4c6b-9fe5-24de495b6c4d" providerId="ADAL" clId="{ECBA6D0F-229F-48CA-8BCF-89BDF110E528}" dt="2021-03-28T21:25:47.553" v="153" actId="1076"/>
        <pc:sldMkLst>
          <pc:docMk/>
          <pc:sldMk cId="2615572078" sldId="403"/>
        </pc:sldMkLst>
        <pc:spChg chg="del">
          <ac:chgData name="Shaowei Wang" userId="e596398d-db6e-4c6b-9fe5-24de495b6c4d" providerId="ADAL" clId="{ECBA6D0F-229F-48CA-8BCF-89BDF110E528}" dt="2021-03-28T21:25:40.603" v="148" actId="478"/>
          <ac:spMkLst>
            <pc:docMk/>
            <pc:sldMk cId="2615572078" sldId="403"/>
            <ac:spMk id="4" creationId="{00000000-0000-0000-0000-000000000000}"/>
          </ac:spMkLst>
        </pc:spChg>
        <pc:spChg chg="add mod">
          <ac:chgData name="Shaowei Wang" userId="e596398d-db6e-4c6b-9fe5-24de495b6c4d" providerId="ADAL" clId="{ECBA6D0F-229F-48CA-8BCF-89BDF110E528}" dt="2021-03-28T21:25:47.553" v="153" actId="1076"/>
          <ac:spMkLst>
            <pc:docMk/>
            <pc:sldMk cId="2615572078" sldId="403"/>
            <ac:spMk id="5" creationId="{BD8F5F9F-8F1C-46E4-836D-D7F546D334F0}"/>
          </ac:spMkLst>
        </pc:spChg>
      </pc:sldChg>
      <pc:sldChg chg="addSp delSp modSp add mod">
        <pc:chgData name="Shaowei Wang" userId="e596398d-db6e-4c6b-9fe5-24de495b6c4d" providerId="ADAL" clId="{ECBA6D0F-229F-48CA-8BCF-89BDF110E528}" dt="2021-03-28T21:25:56.706" v="158"/>
        <pc:sldMkLst>
          <pc:docMk/>
          <pc:sldMk cId="2536766587" sldId="404"/>
        </pc:sldMkLst>
        <pc:spChg chg="del">
          <ac:chgData name="Shaowei Wang" userId="e596398d-db6e-4c6b-9fe5-24de495b6c4d" providerId="ADAL" clId="{ECBA6D0F-229F-48CA-8BCF-89BDF110E528}" dt="2021-03-28T21:25:50.624" v="154" actId="478"/>
          <ac:spMkLst>
            <pc:docMk/>
            <pc:sldMk cId="2536766587" sldId="404"/>
            <ac:spMk id="4" creationId="{00000000-0000-0000-0000-000000000000}"/>
          </ac:spMkLst>
        </pc:spChg>
        <pc:spChg chg="add del mod">
          <ac:chgData name="Shaowei Wang" userId="e596398d-db6e-4c6b-9fe5-24de495b6c4d" providerId="ADAL" clId="{ECBA6D0F-229F-48CA-8BCF-89BDF110E528}" dt="2021-03-28T21:25:56.368" v="157" actId="478"/>
          <ac:spMkLst>
            <pc:docMk/>
            <pc:sldMk cId="2536766587" sldId="404"/>
            <ac:spMk id="9" creationId="{7357E49F-09A1-40B5-8A7E-177F84544CB3}"/>
          </ac:spMkLst>
        </pc:spChg>
        <pc:spChg chg="add del mod">
          <ac:chgData name="Shaowei Wang" userId="e596398d-db6e-4c6b-9fe5-24de495b6c4d" providerId="ADAL" clId="{ECBA6D0F-229F-48CA-8BCF-89BDF110E528}" dt="2021-03-28T21:25:53.700" v="156" actId="478"/>
          <ac:spMkLst>
            <pc:docMk/>
            <pc:sldMk cId="2536766587" sldId="404"/>
            <ac:spMk id="10" creationId="{921442B6-97AA-41B7-A9E3-A320E1FBCFC6}"/>
          </ac:spMkLst>
        </pc:spChg>
        <pc:spChg chg="add mod">
          <ac:chgData name="Shaowei Wang" userId="e596398d-db6e-4c6b-9fe5-24de495b6c4d" providerId="ADAL" clId="{ECBA6D0F-229F-48CA-8BCF-89BDF110E528}" dt="2021-03-28T21:25:56.706" v="158"/>
          <ac:spMkLst>
            <pc:docMk/>
            <pc:sldMk cId="2536766587" sldId="404"/>
            <ac:spMk id="11" creationId="{F3F65C61-5CD1-4BF5-97DE-49C45FA088C3}"/>
          </ac:spMkLst>
        </pc:spChg>
        <pc:inkChg chg="del">
          <ac:chgData name="Shaowei Wang" userId="e596398d-db6e-4c6b-9fe5-24de495b6c4d" providerId="ADAL" clId="{ECBA6D0F-229F-48CA-8BCF-89BDF110E528}" dt="2021-03-28T21:14:51.742" v="43" actId="478"/>
          <ac:inkMkLst>
            <pc:docMk/>
            <pc:sldMk cId="2536766587" sldId="404"/>
            <ac:inkMk id="7" creationId="{D6684D89-6250-423B-8651-3C82279918A5}"/>
          </ac:inkMkLst>
        </pc:inkChg>
      </pc:sldChg>
      <pc:sldChg chg="add">
        <pc:chgData name="Shaowei Wang" userId="e596398d-db6e-4c6b-9fe5-24de495b6c4d" providerId="ADAL" clId="{ECBA6D0F-229F-48CA-8BCF-89BDF110E528}" dt="2021-03-28T21:08:00.664" v="2"/>
        <pc:sldMkLst>
          <pc:docMk/>
          <pc:sldMk cId="1713731874" sldId="418"/>
        </pc:sldMkLst>
      </pc:sldChg>
      <pc:sldChg chg="delSp modSp add mod">
        <pc:chgData name="Shaowei Wang" userId="e596398d-db6e-4c6b-9fe5-24de495b6c4d" providerId="ADAL" clId="{ECBA6D0F-229F-48CA-8BCF-89BDF110E528}" dt="2021-03-28T21:24:22.108" v="124" actId="27636"/>
        <pc:sldMkLst>
          <pc:docMk/>
          <pc:sldMk cId="167849675" sldId="425"/>
        </pc:sldMkLst>
        <pc:spChg chg="mod">
          <ac:chgData name="Shaowei Wang" userId="e596398d-db6e-4c6b-9fe5-24de495b6c4d" providerId="ADAL" clId="{ECBA6D0F-229F-48CA-8BCF-89BDF110E528}" dt="2021-03-28T21:24:22.108" v="124" actId="27636"/>
          <ac:spMkLst>
            <pc:docMk/>
            <pc:sldMk cId="167849675" sldId="425"/>
            <ac:spMk id="2" creationId="{52D119B0-44DD-4ACF-954D-765C92AC01C7}"/>
          </ac:spMkLst>
        </pc:spChg>
        <pc:spChg chg="del">
          <ac:chgData name="Shaowei Wang" userId="e596398d-db6e-4c6b-9fe5-24de495b6c4d" providerId="ADAL" clId="{ECBA6D0F-229F-48CA-8BCF-89BDF110E528}" dt="2021-03-28T21:24:16.361" v="118" actId="478"/>
          <ac:spMkLst>
            <pc:docMk/>
            <pc:sldMk cId="167849675" sldId="425"/>
            <ac:spMk id="5" creationId="{4A3EA74E-81F3-467A-8F4D-37BFFEBF0300}"/>
          </ac:spMkLst>
        </pc:spChg>
        <pc:inkChg chg="del">
          <ac:chgData name="Shaowei Wang" userId="e596398d-db6e-4c6b-9fe5-24de495b6c4d" providerId="ADAL" clId="{ECBA6D0F-229F-48CA-8BCF-89BDF110E528}" dt="2021-03-28T21:14:20.825" v="39" actId="478"/>
          <ac:inkMkLst>
            <pc:docMk/>
            <pc:sldMk cId="167849675" sldId="425"/>
            <ac:inkMk id="8" creationId="{D2EF1EA7-1ACF-41D6-9592-C262B8204D13}"/>
          </ac:inkMkLst>
        </pc:inkChg>
      </pc:sldChg>
      <pc:sldChg chg="add">
        <pc:chgData name="Shaowei Wang" userId="e596398d-db6e-4c6b-9fe5-24de495b6c4d" providerId="ADAL" clId="{ECBA6D0F-229F-48CA-8BCF-89BDF110E528}" dt="2021-03-28T21:12:50.161" v="16"/>
        <pc:sldMkLst>
          <pc:docMk/>
          <pc:sldMk cId="3488544287" sldId="444"/>
        </pc:sldMkLst>
      </pc:sldChg>
      <pc:sldChg chg="addSp modSp add mod">
        <pc:chgData name="Shaowei Wang" userId="e596398d-db6e-4c6b-9fe5-24de495b6c4d" providerId="ADAL" clId="{ECBA6D0F-229F-48CA-8BCF-89BDF110E528}" dt="2021-03-30T14:19:55.331" v="555" actId="1076"/>
        <pc:sldMkLst>
          <pc:docMk/>
          <pc:sldMk cId="1704654350" sldId="447"/>
        </pc:sldMkLst>
        <pc:spChg chg="mod">
          <ac:chgData name="Shaowei Wang" userId="e596398d-db6e-4c6b-9fe5-24de495b6c4d" providerId="ADAL" clId="{ECBA6D0F-229F-48CA-8BCF-89BDF110E528}" dt="2021-03-30T14:18:51.111" v="546" actId="20577"/>
          <ac:spMkLst>
            <pc:docMk/>
            <pc:sldMk cId="1704654350" sldId="447"/>
            <ac:spMk id="2" creationId="{D4A9BDBF-5925-473A-86CF-235C11AF8514}"/>
          </ac:spMkLst>
        </pc:spChg>
        <pc:picChg chg="add mod">
          <ac:chgData name="Shaowei Wang" userId="e596398d-db6e-4c6b-9fe5-24de495b6c4d" providerId="ADAL" clId="{ECBA6D0F-229F-48CA-8BCF-89BDF110E528}" dt="2021-03-30T14:19:18.750" v="548" actId="1076"/>
          <ac:picMkLst>
            <pc:docMk/>
            <pc:sldMk cId="1704654350" sldId="447"/>
            <ac:picMk id="1026" creationId="{F9A2E929-F314-4A77-8F69-4AE00BCE62A8}"/>
          </ac:picMkLst>
        </pc:picChg>
        <pc:picChg chg="add mod">
          <ac:chgData name="Shaowei Wang" userId="e596398d-db6e-4c6b-9fe5-24de495b6c4d" providerId="ADAL" clId="{ECBA6D0F-229F-48CA-8BCF-89BDF110E528}" dt="2021-03-30T14:19:54.348" v="554" actId="1076"/>
          <ac:picMkLst>
            <pc:docMk/>
            <pc:sldMk cId="1704654350" sldId="447"/>
            <ac:picMk id="1028" creationId="{50EDD2A8-39A2-4E57-AB1E-5B84065F2F26}"/>
          </ac:picMkLst>
        </pc:picChg>
        <pc:picChg chg="add mod">
          <ac:chgData name="Shaowei Wang" userId="e596398d-db6e-4c6b-9fe5-24de495b6c4d" providerId="ADAL" clId="{ECBA6D0F-229F-48CA-8BCF-89BDF110E528}" dt="2021-03-30T14:19:55.331" v="555" actId="1076"/>
          <ac:picMkLst>
            <pc:docMk/>
            <pc:sldMk cId="1704654350" sldId="447"/>
            <ac:picMk id="1030" creationId="{F842AFEB-5B21-479D-ADCA-4CD963A4512B}"/>
          </ac:picMkLst>
        </pc:picChg>
      </pc:sldChg>
      <pc:sldChg chg="add">
        <pc:chgData name="Shaowei Wang" userId="e596398d-db6e-4c6b-9fe5-24de495b6c4d" providerId="ADAL" clId="{ECBA6D0F-229F-48CA-8BCF-89BDF110E528}" dt="2021-03-28T21:08:18.938" v="3"/>
        <pc:sldMkLst>
          <pc:docMk/>
          <pc:sldMk cId="2496509942" sldId="489"/>
        </pc:sldMkLst>
      </pc:sldChg>
      <pc:sldChg chg="modSp add mod">
        <pc:chgData name="Shaowei Wang" userId="e596398d-db6e-4c6b-9fe5-24de495b6c4d" providerId="ADAL" clId="{ECBA6D0F-229F-48CA-8BCF-89BDF110E528}" dt="2021-03-28T21:08:19.055" v="5" actId="27636"/>
        <pc:sldMkLst>
          <pc:docMk/>
          <pc:sldMk cId="3062169948" sldId="490"/>
        </pc:sldMkLst>
        <pc:spChg chg="mod">
          <ac:chgData name="Shaowei Wang" userId="e596398d-db6e-4c6b-9fe5-24de495b6c4d" providerId="ADAL" clId="{ECBA6D0F-229F-48CA-8BCF-89BDF110E528}" dt="2021-03-28T21:08:19.055" v="5" actId="27636"/>
          <ac:spMkLst>
            <pc:docMk/>
            <pc:sldMk cId="3062169948" sldId="490"/>
            <ac:spMk id="2" creationId="{F791192F-D23F-4842-9415-A4B78F972CF8}"/>
          </ac:spMkLst>
        </pc:spChg>
      </pc:sldChg>
      <pc:sldChg chg="add">
        <pc:chgData name="Shaowei Wang" userId="e596398d-db6e-4c6b-9fe5-24de495b6c4d" providerId="ADAL" clId="{ECBA6D0F-229F-48CA-8BCF-89BDF110E528}" dt="2021-03-28T21:08:18.938" v="3"/>
        <pc:sldMkLst>
          <pc:docMk/>
          <pc:sldMk cId="3522434427" sldId="491"/>
        </pc:sldMkLst>
      </pc:sldChg>
      <pc:sldChg chg="modSp add modAnim">
        <pc:chgData name="Shaowei Wang" userId="e596398d-db6e-4c6b-9fe5-24de495b6c4d" providerId="ADAL" clId="{ECBA6D0F-229F-48CA-8BCF-89BDF110E528}" dt="2021-03-30T14:21:18.468" v="556" actId="20577"/>
        <pc:sldMkLst>
          <pc:docMk/>
          <pc:sldMk cId="1086867734" sldId="492"/>
        </pc:sldMkLst>
        <pc:spChg chg="mod">
          <ac:chgData name="Shaowei Wang" userId="e596398d-db6e-4c6b-9fe5-24de495b6c4d" providerId="ADAL" clId="{ECBA6D0F-229F-48CA-8BCF-89BDF110E528}" dt="2021-03-30T14:21:18.468" v="556" actId="20577"/>
          <ac:spMkLst>
            <pc:docMk/>
            <pc:sldMk cId="1086867734" sldId="492"/>
            <ac:spMk id="3" creationId="{241DBF15-140C-4D4C-8501-1E70A51D01E5}"/>
          </ac:spMkLst>
        </pc:spChg>
      </pc:sldChg>
      <pc:sldChg chg="add">
        <pc:chgData name="Shaowei Wang" userId="e596398d-db6e-4c6b-9fe5-24de495b6c4d" providerId="ADAL" clId="{ECBA6D0F-229F-48CA-8BCF-89BDF110E528}" dt="2021-03-28T21:08:18.938" v="3"/>
        <pc:sldMkLst>
          <pc:docMk/>
          <pc:sldMk cId="1845412708" sldId="493"/>
        </pc:sldMkLst>
      </pc:sldChg>
      <pc:sldChg chg="addSp delSp add mod modAnim">
        <pc:chgData name="Shaowei Wang" userId="e596398d-db6e-4c6b-9fe5-24de495b6c4d" providerId="ADAL" clId="{ECBA6D0F-229F-48CA-8BCF-89BDF110E528}" dt="2021-03-30T14:56:58.430" v="561"/>
        <pc:sldMkLst>
          <pc:docMk/>
          <pc:sldMk cId="251341962" sldId="495"/>
        </pc:sldMkLst>
        <pc:inkChg chg="del">
          <ac:chgData name="Shaowei Wang" userId="e596398d-db6e-4c6b-9fe5-24de495b6c4d" providerId="ADAL" clId="{ECBA6D0F-229F-48CA-8BCF-89BDF110E528}" dt="2021-03-30T14:56:49.074" v="560" actId="478"/>
          <ac:inkMkLst>
            <pc:docMk/>
            <pc:sldMk cId="251341962" sldId="495"/>
            <ac:inkMk id="2" creationId="{182A4CDD-3AAB-4A13-86FF-5C345BDF716E}"/>
          </ac:inkMkLst>
        </pc:inkChg>
        <pc:inkChg chg="add">
          <ac:chgData name="Shaowei Wang" userId="e596398d-db6e-4c6b-9fe5-24de495b6c4d" providerId="ADAL" clId="{ECBA6D0F-229F-48CA-8BCF-89BDF110E528}" dt="2021-03-30T14:56:42.635" v="558" actId="9405"/>
          <ac:inkMkLst>
            <pc:docMk/>
            <pc:sldMk cId="251341962" sldId="495"/>
            <ac:inkMk id="6" creationId="{18888BB2-7A00-44FB-B4E1-413389946CDF}"/>
          </ac:inkMkLst>
        </pc:inkChg>
        <pc:inkChg chg="add">
          <ac:chgData name="Shaowei Wang" userId="e596398d-db6e-4c6b-9fe5-24de495b6c4d" providerId="ADAL" clId="{ECBA6D0F-229F-48CA-8BCF-89BDF110E528}" dt="2021-03-30T14:56:44.184" v="559" actId="9405"/>
          <ac:inkMkLst>
            <pc:docMk/>
            <pc:sldMk cId="251341962" sldId="495"/>
            <ac:inkMk id="8" creationId="{5C530BD1-955A-4006-B090-C253D9EB25F1}"/>
          </ac:inkMkLst>
        </pc:inkChg>
      </pc:sldChg>
      <pc:sldChg chg="add">
        <pc:chgData name="Shaowei Wang" userId="e596398d-db6e-4c6b-9fe5-24de495b6c4d" providerId="ADAL" clId="{ECBA6D0F-229F-48CA-8BCF-89BDF110E528}" dt="2021-03-28T21:08:18.938" v="3"/>
        <pc:sldMkLst>
          <pc:docMk/>
          <pc:sldMk cId="3351321994" sldId="499"/>
        </pc:sldMkLst>
      </pc:sldChg>
      <pc:sldChg chg="modSp add mod">
        <pc:chgData name="Shaowei Wang" userId="e596398d-db6e-4c6b-9fe5-24de495b6c4d" providerId="ADAL" clId="{ECBA6D0F-229F-48CA-8BCF-89BDF110E528}" dt="2021-03-28T21:10:02.756" v="15" actId="27636"/>
        <pc:sldMkLst>
          <pc:docMk/>
          <pc:sldMk cId="3321796311" sldId="500"/>
        </pc:sldMkLst>
        <pc:spChg chg="mod">
          <ac:chgData name="Shaowei Wang" userId="e596398d-db6e-4c6b-9fe5-24de495b6c4d" providerId="ADAL" clId="{ECBA6D0F-229F-48CA-8BCF-89BDF110E528}" dt="2021-03-28T21:10:02.756" v="15" actId="27636"/>
          <ac:spMkLst>
            <pc:docMk/>
            <pc:sldMk cId="3321796311" sldId="500"/>
            <ac:spMk id="3" creationId="{9F82A59C-5C73-4603-8EE9-3B3A09613B28}"/>
          </ac:spMkLst>
        </pc:spChg>
      </pc:sldChg>
      <pc:sldChg chg="add">
        <pc:chgData name="Shaowei Wang" userId="e596398d-db6e-4c6b-9fe5-24de495b6c4d" providerId="ADAL" clId="{ECBA6D0F-229F-48CA-8BCF-89BDF110E528}" dt="2021-03-28T21:08:18.938" v="3"/>
        <pc:sldMkLst>
          <pc:docMk/>
          <pc:sldMk cId="4186968873" sldId="501"/>
        </pc:sldMkLst>
      </pc:sldChg>
      <pc:sldChg chg="add del">
        <pc:chgData name="Shaowei Wang" userId="e596398d-db6e-4c6b-9fe5-24de495b6c4d" providerId="ADAL" clId="{ECBA6D0F-229F-48CA-8BCF-89BDF110E528}" dt="2021-03-28T21:13:07.861" v="17" actId="47"/>
        <pc:sldMkLst>
          <pc:docMk/>
          <pc:sldMk cId="2003186561" sldId="502"/>
        </pc:sldMkLst>
      </pc:sldChg>
      <pc:sldChg chg="add del">
        <pc:chgData name="Shaowei Wang" userId="e596398d-db6e-4c6b-9fe5-24de495b6c4d" providerId="ADAL" clId="{ECBA6D0F-229F-48CA-8BCF-89BDF110E528}" dt="2021-03-28T21:13:14.378" v="19" actId="47"/>
        <pc:sldMkLst>
          <pc:docMk/>
          <pc:sldMk cId="452256968" sldId="503"/>
        </pc:sldMkLst>
      </pc:sldChg>
      <pc:sldChg chg="add del">
        <pc:chgData name="Shaowei Wang" userId="e596398d-db6e-4c6b-9fe5-24de495b6c4d" providerId="ADAL" clId="{ECBA6D0F-229F-48CA-8BCF-89BDF110E528}" dt="2021-03-28T21:13:11.724" v="18" actId="47"/>
        <pc:sldMkLst>
          <pc:docMk/>
          <pc:sldMk cId="1251763165" sldId="504"/>
        </pc:sldMkLst>
      </pc:sldChg>
      <pc:sldChg chg="add del">
        <pc:chgData name="Shaowei Wang" userId="e596398d-db6e-4c6b-9fe5-24de495b6c4d" providerId="ADAL" clId="{ECBA6D0F-229F-48CA-8BCF-89BDF110E528}" dt="2021-03-28T21:13:34.802" v="20" actId="47"/>
        <pc:sldMkLst>
          <pc:docMk/>
          <pc:sldMk cId="523201144" sldId="505"/>
        </pc:sldMkLst>
      </pc:sldChg>
      <pc:sldChg chg="add del">
        <pc:chgData name="Shaowei Wang" userId="e596398d-db6e-4c6b-9fe5-24de495b6c4d" providerId="ADAL" clId="{ECBA6D0F-229F-48CA-8BCF-89BDF110E528}" dt="2021-03-28T21:13:34.802" v="20" actId="47"/>
        <pc:sldMkLst>
          <pc:docMk/>
          <pc:sldMk cId="1136686333" sldId="506"/>
        </pc:sldMkLst>
      </pc:sldChg>
      <pc:sldChg chg="add del">
        <pc:chgData name="Shaowei Wang" userId="e596398d-db6e-4c6b-9fe5-24de495b6c4d" providerId="ADAL" clId="{ECBA6D0F-229F-48CA-8BCF-89BDF110E528}" dt="2021-03-28T21:13:34.802" v="20" actId="47"/>
        <pc:sldMkLst>
          <pc:docMk/>
          <pc:sldMk cId="3425648617" sldId="507"/>
        </pc:sldMkLst>
      </pc:sldChg>
      <pc:sldChg chg="add del">
        <pc:chgData name="Shaowei Wang" userId="e596398d-db6e-4c6b-9fe5-24de495b6c4d" providerId="ADAL" clId="{ECBA6D0F-229F-48CA-8BCF-89BDF110E528}" dt="2021-03-28T21:26:42.952" v="190" actId="47"/>
        <pc:sldMkLst>
          <pc:docMk/>
          <pc:sldMk cId="3395970202" sldId="509"/>
        </pc:sldMkLst>
      </pc:sldChg>
      <pc:sldChg chg="addSp delSp modSp add mod chgLayout">
        <pc:chgData name="Shaowei Wang" userId="e596398d-db6e-4c6b-9fe5-24de495b6c4d" providerId="ADAL" clId="{ECBA6D0F-229F-48CA-8BCF-89BDF110E528}" dt="2021-03-28T21:24:08.927" v="117" actId="113"/>
        <pc:sldMkLst>
          <pc:docMk/>
          <pc:sldMk cId="617125146" sldId="510"/>
        </pc:sldMkLst>
        <pc:spChg chg="mod ord">
          <ac:chgData name="Shaowei Wang" userId="e596398d-db6e-4c6b-9fe5-24de495b6c4d" providerId="ADAL" clId="{ECBA6D0F-229F-48CA-8BCF-89BDF110E528}" dt="2021-03-28T21:23:55.477" v="112" actId="700"/>
          <ac:spMkLst>
            <pc:docMk/>
            <pc:sldMk cId="617125146" sldId="510"/>
            <ac:spMk id="2" creationId="{00000000-0000-0000-0000-000000000000}"/>
          </ac:spMkLst>
        </pc:spChg>
        <pc:spChg chg="add mod ord">
          <ac:chgData name="Shaowei Wang" userId="e596398d-db6e-4c6b-9fe5-24de495b6c4d" providerId="ADAL" clId="{ECBA6D0F-229F-48CA-8BCF-89BDF110E528}" dt="2021-03-28T21:24:08.927" v="117" actId="113"/>
          <ac:spMkLst>
            <pc:docMk/>
            <pc:sldMk cId="617125146" sldId="510"/>
            <ac:spMk id="4" creationId="{211C7BE6-D4C2-4BB1-AF62-08DB540B2C27}"/>
          </ac:spMkLst>
        </pc:spChg>
        <pc:spChg chg="del">
          <ac:chgData name="Shaowei Wang" userId="e596398d-db6e-4c6b-9fe5-24de495b6c4d" providerId="ADAL" clId="{ECBA6D0F-229F-48CA-8BCF-89BDF110E528}" dt="2021-03-28T21:23:52.569" v="111" actId="478"/>
          <ac:spMkLst>
            <pc:docMk/>
            <pc:sldMk cId="617125146" sldId="510"/>
            <ac:spMk id="8" creationId="{00000000-0000-0000-0000-000000000000}"/>
          </ac:spMkLst>
        </pc:spChg>
        <pc:picChg chg="mod ord">
          <ac:chgData name="Shaowei Wang" userId="e596398d-db6e-4c6b-9fe5-24de495b6c4d" providerId="ADAL" clId="{ECBA6D0F-229F-48CA-8BCF-89BDF110E528}" dt="2021-03-28T21:23:55.477" v="112" actId="700"/>
          <ac:picMkLst>
            <pc:docMk/>
            <pc:sldMk cId="617125146" sldId="510"/>
            <ac:picMk id="3076" creationId="{00000000-0000-0000-0000-000000000000}"/>
          </ac:picMkLst>
        </pc:picChg>
        <pc:inkChg chg="del">
          <ac:chgData name="Shaowei Wang" userId="e596398d-db6e-4c6b-9fe5-24de495b6c4d" providerId="ADAL" clId="{ECBA6D0F-229F-48CA-8BCF-89BDF110E528}" dt="2021-03-28T21:14:16.116" v="38" actId="478"/>
          <ac:inkMkLst>
            <pc:docMk/>
            <pc:sldMk cId="617125146" sldId="510"/>
            <ac:inkMk id="3" creationId="{90133C73-C0AE-47C9-9E9D-96377EDC3E1F}"/>
          </ac:inkMkLst>
        </pc:inkChg>
      </pc:sldChg>
      <pc:sldChg chg="add">
        <pc:chgData name="Shaowei Wang" userId="e596398d-db6e-4c6b-9fe5-24de495b6c4d" providerId="ADAL" clId="{ECBA6D0F-229F-48CA-8BCF-89BDF110E528}" dt="2021-03-28T21:08:18.938" v="3"/>
        <pc:sldMkLst>
          <pc:docMk/>
          <pc:sldMk cId="1266051822" sldId="512"/>
        </pc:sldMkLst>
      </pc:sldChg>
      <pc:sldChg chg="delSp add mod">
        <pc:chgData name="Shaowei Wang" userId="e596398d-db6e-4c6b-9fe5-24de495b6c4d" providerId="ADAL" clId="{ECBA6D0F-229F-48CA-8BCF-89BDF110E528}" dt="2021-03-28T21:18:40.650" v="52" actId="478"/>
        <pc:sldMkLst>
          <pc:docMk/>
          <pc:sldMk cId="1452023010" sldId="513"/>
        </pc:sldMkLst>
        <pc:inkChg chg="del">
          <ac:chgData name="Shaowei Wang" userId="e596398d-db6e-4c6b-9fe5-24de495b6c4d" providerId="ADAL" clId="{ECBA6D0F-229F-48CA-8BCF-89BDF110E528}" dt="2021-03-28T21:18:40.650" v="52" actId="478"/>
          <ac:inkMkLst>
            <pc:docMk/>
            <pc:sldMk cId="1452023010" sldId="513"/>
            <ac:inkMk id="5" creationId="{28941287-FB4A-4D42-BCEC-A22DABE03BB7}"/>
          </ac:inkMkLst>
        </pc:inkChg>
      </pc:sldChg>
      <pc:sldChg chg="add del">
        <pc:chgData name="Shaowei Wang" userId="e596398d-db6e-4c6b-9fe5-24de495b6c4d" providerId="ADAL" clId="{ECBA6D0F-229F-48CA-8BCF-89BDF110E528}" dt="2021-03-28T21:18:53.176" v="53" actId="47"/>
        <pc:sldMkLst>
          <pc:docMk/>
          <pc:sldMk cId="2229692481" sldId="514"/>
        </pc:sldMkLst>
      </pc:sldChg>
      <pc:sldChg chg="add del">
        <pc:chgData name="Shaowei Wang" userId="e596398d-db6e-4c6b-9fe5-24de495b6c4d" providerId="ADAL" clId="{ECBA6D0F-229F-48CA-8BCF-89BDF110E528}" dt="2021-03-28T21:18:53.176" v="53" actId="47"/>
        <pc:sldMkLst>
          <pc:docMk/>
          <pc:sldMk cId="3208136440" sldId="515"/>
        </pc:sldMkLst>
      </pc:sldChg>
      <pc:sldChg chg="add del">
        <pc:chgData name="Shaowei Wang" userId="e596398d-db6e-4c6b-9fe5-24de495b6c4d" providerId="ADAL" clId="{ECBA6D0F-229F-48CA-8BCF-89BDF110E528}" dt="2021-03-28T21:18:53.176" v="53" actId="47"/>
        <pc:sldMkLst>
          <pc:docMk/>
          <pc:sldMk cId="3550364815" sldId="516"/>
        </pc:sldMkLst>
      </pc:sldChg>
      <pc:sldChg chg="add del">
        <pc:chgData name="Shaowei Wang" userId="e596398d-db6e-4c6b-9fe5-24de495b6c4d" providerId="ADAL" clId="{ECBA6D0F-229F-48CA-8BCF-89BDF110E528}" dt="2021-03-28T21:18:53.176" v="53" actId="47"/>
        <pc:sldMkLst>
          <pc:docMk/>
          <pc:sldMk cId="640905455" sldId="517"/>
        </pc:sldMkLst>
      </pc:sldChg>
      <pc:sldChg chg="add">
        <pc:chgData name="Shaowei Wang" userId="e596398d-db6e-4c6b-9fe5-24de495b6c4d" providerId="ADAL" clId="{ECBA6D0F-229F-48CA-8BCF-89BDF110E528}" dt="2021-03-28T21:08:18.938" v="3"/>
        <pc:sldMkLst>
          <pc:docMk/>
          <pc:sldMk cId="1349902836" sldId="732"/>
        </pc:sldMkLst>
      </pc:sldChg>
      <pc:sldChg chg="add">
        <pc:chgData name="Shaowei Wang" userId="e596398d-db6e-4c6b-9fe5-24de495b6c4d" providerId="ADAL" clId="{ECBA6D0F-229F-48CA-8BCF-89BDF110E528}" dt="2021-03-28T21:08:00.664" v="2"/>
        <pc:sldMkLst>
          <pc:docMk/>
          <pc:sldMk cId="2298082843" sldId="735"/>
        </pc:sldMkLst>
      </pc:sldChg>
      <pc:sldChg chg="modSp add mod">
        <pc:chgData name="Shaowei Wang" userId="e596398d-db6e-4c6b-9fe5-24de495b6c4d" providerId="ADAL" clId="{ECBA6D0F-229F-48CA-8BCF-89BDF110E528}" dt="2021-03-28T21:21:58.856" v="56" actId="27636"/>
        <pc:sldMkLst>
          <pc:docMk/>
          <pc:sldMk cId="2344977046" sldId="851"/>
        </pc:sldMkLst>
        <pc:spChg chg="mod">
          <ac:chgData name="Shaowei Wang" userId="e596398d-db6e-4c6b-9fe5-24de495b6c4d" providerId="ADAL" clId="{ECBA6D0F-229F-48CA-8BCF-89BDF110E528}" dt="2021-03-28T21:21:58.856" v="56" actId="27636"/>
          <ac:spMkLst>
            <pc:docMk/>
            <pc:sldMk cId="2344977046" sldId="851"/>
            <ac:spMk id="3" creationId="{00000000-0000-0000-0000-000000000000}"/>
          </ac:spMkLst>
        </pc:spChg>
      </pc:sldChg>
      <pc:sldChg chg="modSp add del mod">
        <pc:chgData name="Shaowei Wang" userId="e596398d-db6e-4c6b-9fe5-24de495b6c4d" providerId="ADAL" clId="{ECBA6D0F-229F-48CA-8BCF-89BDF110E528}" dt="2021-03-28T21:28:12.409" v="193" actId="47"/>
        <pc:sldMkLst>
          <pc:docMk/>
          <pc:sldMk cId="2108882252" sldId="862"/>
        </pc:sldMkLst>
        <pc:spChg chg="mod">
          <ac:chgData name="Shaowei Wang" userId="e596398d-db6e-4c6b-9fe5-24de495b6c4d" providerId="ADAL" clId="{ECBA6D0F-229F-48CA-8BCF-89BDF110E528}" dt="2021-03-28T21:28:04.578" v="192" actId="1076"/>
          <ac:spMkLst>
            <pc:docMk/>
            <pc:sldMk cId="2108882252" sldId="862"/>
            <ac:spMk id="2" creationId="{00000000-0000-0000-0000-000000000000}"/>
          </ac:spMkLst>
        </pc:spChg>
      </pc:sldChg>
      <pc:sldChg chg="modSp add mod">
        <pc:chgData name="Shaowei Wang" userId="e596398d-db6e-4c6b-9fe5-24de495b6c4d" providerId="ADAL" clId="{ECBA6D0F-229F-48CA-8BCF-89BDF110E528}" dt="2021-03-28T21:28:26.872" v="195" actId="1076"/>
        <pc:sldMkLst>
          <pc:docMk/>
          <pc:sldMk cId="1357474668" sldId="878"/>
        </pc:sldMkLst>
        <pc:spChg chg="mod">
          <ac:chgData name="Shaowei Wang" userId="e596398d-db6e-4c6b-9fe5-24de495b6c4d" providerId="ADAL" clId="{ECBA6D0F-229F-48CA-8BCF-89BDF110E528}" dt="2021-03-28T21:28:26.872" v="195" actId="1076"/>
          <ac:spMkLst>
            <pc:docMk/>
            <pc:sldMk cId="1357474668" sldId="878"/>
            <ac:spMk id="2" creationId="{00000000-0000-0000-0000-000000000000}"/>
          </ac:spMkLst>
        </pc:spChg>
      </pc:sldChg>
      <pc:sldChg chg="add">
        <pc:chgData name="Shaowei Wang" userId="e596398d-db6e-4c6b-9fe5-24de495b6c4d" providerId="ADAL" clId="{ECBA6D0F-229F-48CA-8BCF-89BDF110E528}" dt="2021-03-28T21:21:58.794" v="55"/>
        <pc:sldMkLst>
          <pc:docMk/>
          <pc:sldMk cId="3439108639" sldId="893"/>
        </pc:sldMkLst>
      </pc:sldChg>
      <pc:sldChg chg="addSp delSp add">
        <pc:chgData name="Shaowei Wang" userId="e596398d-db6e-4c6b-9fe5-24de495b6c4d" providerId="ADAL" clId="{ECBA6D0F-229F-48CA-8BCF-89BDF110E528}" dt="2021-03-28T21:32:16.684" v="214" actId="478"/>
        <pc:sldMkLst>
          <pc:docMk/>
          <pc:sldMk cId="1432765531" sldId="918"/>
        </pc:sldMkLst>
        <pc:picChg chg="add del">
          <ac:chgData name="Shaowei Wang" userId="e596398d-db6e-4c6b-9fe5-24de495b6c4d" providerId="ADAL" clId="{ECBA6D0F-229F-48CA-8BCF-89BDF110E528}" dt="2021-03-28T21:32:16.684" v="214" actId="478"/>
          <ac:picMkLst>
            <pc:docMk/>
            <pc:sldMk cId="1432765531" sldId="918"/>
            <ac:picMk id="12292" creationId="{E30781DC-0F21-492C-B072-9DA10A7A8F32}"/>
          </ac:picMkLst>
        </pc:picChg>
      </pc:sldChg>
      <pc:sldChg chg="delSp add mod">
        <pc:chgData name="Shaowei Wang" userId="e596398d-db6e-4c6b-9fe5-24de495b6c4d" providerId="ADAL" clId="{ECBA6D0F-229F-48CA-8BCF-89BDF110E528}" dt="2021-03-28T21:27:57.199" v="191" actId="478"/>
        <pc:sldMkLst>
          <pc:docMk/>
          <pc:sldMk cId="3212043778" sldId="1886"/>
        </pc:sldMkLst>
        <pc:inkChg chg="del">
          <ac:chgData name="Shaowei Wang" userId="e596398d-db6e-4c6b-9fe5-24de495b6c4d" providerId="ADAL" clId="{ECBA6D0F-229F-48CA-8BCF-89BDF110E528}" dt="2021-03-28T21:27:57.199" v="191" actId="478"/>
          <ac:inkMkLst>
            <pc:docMk/>
            <pc:sldMk cId="3212043778" sldId="1886"/>
            <ac:inkMk id="11" creationId="{C3FF1357-EDBA-422E-8B2D-A64E7A8E1EBD}"/>
          </ac:inkMkLst>
        </pc:inkChg>
      </pc:sldChg>
      <pc:sldChg chg="delSp add mod">
        <pc:chgData name="Shaowei Wang" userId="e596398d-db6e-4c6b-9fe5-24de495b6c4d" providerId="ADAL" clId="{ECBA6D0F-229F-48CA-8BCF-89BDF110E528}" dt="2021-03-28T21:32:07.981" v="212" actId="478"/>
        <pc:sldMkLst>
          <pc:docMk/>
          <pc:sldMk cId="1955290551" sldId="1918"/>
        </pc:sldMkLst>
        <pc:inkChg chg="del">
          <ac:chgData name="Shaowei Wang" userId="e596398d-db6e-4c6b-9fe5-24de495b6c4d" providerId="ADAL" clId="{ECBA6D0F-229F-48CA-8BCF-89BDF110E528}" dt="2021-03-28T21:32:07.981" v="212" actId="478"/>
          <ac:inkMkLst>
            <pc:docMk/>
            <pc:sldMk cId="1955290551" sldId="1918"/>
            <ac:inkMk id="5" creationId="{772F4587-3D90-420A-9994-B74049866E30}"/>
          </ac:inkMkLst>
        </pc:inkChg>
      </pc:sldChg>
      <pc:sldChg chg="add">
        <pc:chgData name="Shaowei Wang" userId="e596398d-db6e-4c6b-9fe5-24de495b6c4d" providerId="ADAL" clId="{ECBA6D0F-229F-48CA-8BCF-89BDF110E528}" dt="2021-03-28T21:21:58.794" v="55"/>
        <pc:sldMkLst>
          <pc:docMk/>
          <pc:sldMk cId="1718524791" sldId="1932"/>
        </pc:sldMkLst>
      </pc:sldChg>
      <pc:sldChg chg="add">
        <pc:chgData name="Shaowei Wang" userId="e596398d-db6e-4c6b-9fe5-24de495b6c4d" providerId="ADAL" clId="{ECBA6D0F-229F-48CA-8BCF-89BDF110E528}" dt="2021-03-28T21:21:58.794" v="55"/>
        <pc:sldMkLst>
          <pc:docMk/>
          <pc:sldMk cId="26387354" sldId="1933"/>
        </pc:sldMkLst>
      </pc:sldChg>
      <pc:sldChg chg="add">
        <pc:chgData name="Shaowei Wang" userId="e596398d-db6e-4c6b-9fe5-24de495b6c4d" providerId="ADAL" clId="{ECBA6D0F-229F-48CA-8BCF-89BDF110E528}" dt="2021-03-28T21:21:58.794" v="55"/>
        <pc:sldMkLst>
          <pc:docMk/>
          <pc:sldMk cId="1440371870" sldId="1934"/>
        </pc:sldMkLst>
      </pc:sldChg>
      <pc:sldChg chg="add">
        <pc:chgData name="Shaowei Wang" userId="e596398d-db6e-4c6b-9fe5-24de495b6c4d" providerId="ADAL" clId="{ECBA6D0F-229F-48CA-8BCF-89BDF110E528}" dt="2021-03-28T21:21:58.794" v="55"/>
        <pc:sldMkLst>
          <pc:docMk/>
          <pc:sldMk cId="3024015305" sldId="1935"/>
        </pc:sldMkLst>
      </pc:sldChg>
      <pc:sldChg chg="add del">
        <pc:chgData name="Shaowei Wang" userId="e596398d-db6e-4c6b-9fe5-24de495b6c4d" providerId="ADAL" clId="{ECBA6D0F-229F-48CA-8BCF-89BDF110E528}" dt="2021-03-28T21:29:09.252" v="203" actId="47"/>
        <pc:sldMkLst>
          <pc:docMk/>
          <pc:sldMk cId="672015362" sldId="1937"/>
        </pc:sldMkLst>
      </pc:sldChg>
      <pc:sldChg chg="delSp add mod">
        <pc:chgData name="Shaowei Wang" userId="e596398d-db6e-4c6b-9fe5-24de495b6c4d" providerId="ADAL" clId="{ECBA6D0F-229F-48CA-8BCF-89BDF110E528}" dt="2021-03-28T21:30:04.262" v="208" actId="478"/>
        <pc:sldMkLst>
          <pc:docMk/>
          <pc:sldMk cId="702080990" sldId="1938"/>
        </pc:sldMkLst>
        <pc:inkChg chg="del">
          <ac:chgData name="Shaowei Wang" userId="e596398d-db6e-4c6b-9fe5-24de495b6c4d" providerId="ADAL" clId="{ECBA6D0F-229F-48CA-8BCF-89BDF110E528}" dt="2021-03-28T21:30:04.262" v="208" actId="478"/>
          <ac:inkMkLst>
            <pc:docMk/>
            <pc:sldMk cId="702080990" sldId="1938"/>
            <ac:inkMk id="5" creationId="{250954A4-DF1A-4603-8805-6528164F936D}"/>
          </ac:inkMkLst>
        </pc:inkChg>
      </pc:sldChg>
      <pc:sldChg chg="add">
        <pc:chgData name="Shaowei Wang" userId="e596398d-db6e-4c6b-9fe5-24de495b6c4d" providerId="ADAL" clId="{ECBA6D0F-229F-48CA-8BCF-89BDF110E528}" dt="2021-03-28T21:21:58.794" v="55"/>
        <pc:sldMkLst>
          <pc:docMk/>
          <pc:sldMk cId="495525067" sldId="1939"/>
        </pc:sldMkLst>
      </pc:sldChg>
      <pc:sldChg chg="delSp add del mod">
        <pc:chgData name="Shaowei Wang" userId="e596398d-db6e-4c6b-9fe5-24de495b6c4d" providerId="ADAL" clId="{ECBA6D0F-229F-48CA-8BCF-89BDF110E528}" dt="2021-03-28T21:29:28.573" v="207" actId="47"/>
        <pc:sldMkLst>
          <pc:docMk/>
          <pc:sldMk cId="3806638354" sldId="1940"/>
        </pc:sldMkLst>
        <pc:inkChg chg="del">
          <ac:chgData name="Shaowei Wang" userId="e596398d-db6e-4c6b-9fe5-24de495b6c4d" providerId="ADAL" clId="{ECBA6D0F-229F-48CA-8BCF-89BDF110E528}" dt="2021-03-28T21:29:19.134" v="205" actId="478"/>
          <ac:inkMkLst>
            <pc:docMk/>
            <pc:sldMk cId="3806638354" sldId="1940"/>
            <ac:inkMk id="5" creationId="{5263B91A-A7E6-4869-9758-DB3B49B8BB00}"/>
          </ac:inkMkLst>
        </pc:inkChg>
      </pc:sldChg>
      <pc:sldChg chg="add">
        <pc:chgData name="Shaowei Wang" userId="e596398d-db6e-4c6b-9fe5-24de495b6c4d" providerId="ADAL" clId="{ECBA6D0F-229F-48CA-8BCF-89BDF110E528}" dt="2021-03-28T21:21:58.794" v="55"/>
        <pc:sldMkLst>
          <pc:docMk/>
          <pc:sldMk cId="2658985096" sldId="1941"/>
        </pc:sldMkLst>
      </pc:sldChg>
      <pc:sldChg chg="delSp add mod">
        <pc:chgData name="Shaowei Wang" userId="e596398d-db6e-4c6b-9fe5-24de495b6c4d" providerId="ADAL" clId="{ECBA6D0F-229F-48CA-8BCF-89BDF110E528}" dt="2021-03-30T14:58:12.948" v="562" actId="478"/>
        <pc:sldMkLst>
          <pc:docMk/>
          <pc:sldMk cId="3821936108" sldId="1942"/>
        </pc:sldMkLst>
        <pc:inkChg chg="del">
          <ac:chgData name="Shaowei Wang" userId="e596398d-db6e-4c6b-9fe5-24de495b6c4d" providerId="ADAL" clId="{ECBA6D0F-229F-48CA-8BCF-89BDF110E528}" dt="2021-03-30T14:58:12.948" v="562" actId="478"/>
          <ac:inkMkLst>
            <pc:docMk/>
            <pc:sldMk cId="3821936108" sldId="1942"/>
            <ac:inkMk id="2" creationId="{C6390454-53D1-4ED3-AC1A-F2E9D9D61E08}"/>
          </ac:inkMkLst>
        </pc:inkChg>
      </pc:sldChg>
      <pc:sldChg chg="add">
        <pc:chgData name="Shaowei Wang" userId="e596398d-db6e-4c6b-9fe5-24de495b6c4d" providerId="ADAL" clId="{ECBA6D0F-229F-48CA-8BCF-89BDF110E528}" dt="2021-03-28T21:21:58.794" v="55"/>
        <pc:sldMkLst>
          <pc:docMk/>
          <pc:sldMk cId="958402526" sldId="1943"/>
        </pc:sldMkLst>
      </pc:sldChg>
      <pc:sldChg chg="add">
        <pc:chgData name="Shaowei Wang" userId="e596398d-db6e-4c6b-9fe5-24de495b6c4d" providerId="ADAL" clId="{ECBA6D0F-229F-48CA-8BCF-89BDF110E528}" dt="2021-03-28T21:21:58.794" v="55"/>
        <pc:sldMkLst>
          <pc:docMk/>
          <pc:sldMk cId="2924814160" sldId="1944"/>
        </pc:sldMkLst>
      </pc:sldChg>
      <pc:sldChg chg="delSp add mod setBg delDesignElem">
        <pc:chgData name="Shaowei Wang" userId="e596398d-db6e-4c6b-9fe5-24de495b6c4d" providerId="ADAL" clId="{ECBA6D0F-229F-48CA-8BCF-89BDF110E528}" dt="2021-03-30T14:59:32.924" v="563" actId="478"/>
        <pc:sldMkLst>
          <pc:docMk/>
          <pc:sldMk cId="1487710063" sldId="1945"/>
        </pc:sldMkLst>
        <pc:spChg chg="del">
          <ac:chgData name="Shaowei Wang" userId="e596398d-db6e-4c6b-9fe5-24de495b6c4d" providerId="ADAL" clId="{ECBA6D0F-229F-48CA-8BCF-89BDF110E528}" dt="2021-03-28T21:21:58.794" v="55"/>
          <ac:spMkLst>
            <pc:docMk/>
            <pc:sldMk cId="1487710063" sldId="1945"/>
            <ac:spMk id="11" creationId="{53F29798-D584-4792-9B62-3F5F5C36D619}"/>
          </ac:spMkLst>
        </pc:spChg>
        <pc:inkChg chg="del">
          <ac:chgData name="Shaowei Wang" userId="e596398d-db6e-4c6b-9fe5-24de495b6c4d" providerId="ADAL" clId="{ECBA6D0F-229F-48CA-8BCF-89BDF110E528}" dt="2021-03-30T14:59:32.924" v="563" actId="478"/>
          <ac:inkMkLst>
            <pc:docMk/>
            <pc:sldMk cId="1487710063" sldId="1945"/>
            <ac:inkMk id="3" creationId="{27684A89-1330-41DC-925A-35BFADD82563}"/>
          </ac:inkMkLst>
        </pc:inkChg>
      </pc:sldChg>
      <pc:sldChg chg="modSp add mod">
        <pc:chgData name="Shaowei Wang" userId="e596398d-db6e-4c6b-9fe5-24de495b6c4d" providerId="ADAL" clId="{ECBA6D0F-229F-48CA-8BCF-89BDF110E528}" dt="2021-03-28T21:21:58.875" v="58" actId="27636"/>
        <pc:sldMkLst>
          <pc:docMk/>
          <pc:sldMk cId="257495671" sldId="1946"/>
        </pc:sldMkLst>
        <pc:spChg chg="mod">
          <ac:chgData name="Shaowei Wang" userId="e596398d-db6e-4c6b-9fe5-24de495b6c4d" providerId="ADAL" clId="{ECBA6D0F-229F-48CA-8BCF-89BDF110E528}" dt="2021-03-28T21:21:58.875" v="58" actId="27636"/>
          <ac:spMkLst>
            <pc:docMk/>
            <pc:sldMk cId="257495671" sldId="1946"/>
            <ac:spMk id="7" creationId="{4E49B740-0783-4AB4-8F81-C311C0453E90}"/>
          </ac:spMkLst>
        </pc:spChg>
      </pc:sldChg>
      <pc:sldChg chg="delSp modSp add mod">
        <pc:chgData name="Shaowei Wang" userId="e596398d-db6e-4c6b-9fe5-24de495b6c4d" providerId="ADAL" clId="{ECBA6D0F-229F-48CA-8BCF-89BDF110E528}" dt="2021-03-30T15:00:32.544" v="575" actId="20577"/>
        <pc:sldMkLst>
          <pc:docMk/>
          <pc:sldMk cId="1687784075" sldId="1947"/>
        </pc:sldMkLst>
        <pc:spChg chg="mod">
          <ac:chgData name="Shaowei Wang" userId="e596398d-db6e-4c6b-9fe5-24de495b6c4d" providerId="ADAL" clId="{ECBA6D0F-229F-48CA-8BCF-89BDF110E528}" dt="2021-03-30T15:00:32.544" v="575" actId="20577"/>
          <ac:spMkLst>
            <pc:docMk/>
            <pc:sldMk cId="1687784075" sldId="1947"/>
            <ac:spMk id="2" creationId="{D464F71D-E27D-47BA-9D7D-8850E71F0B17}"/>
          </ac:spMkLst>
        </pc:spChg>
        <pc:inkChg chg="del">
          <ac:chgData name="Shaowei Wang" userId="e596398d-db6e-4c6b-9fe5-24de495b6c4d" providerId="ADAL" clId="{ECBA6D0F-229F-48CA-8BCF-89BDF110E528}" dt="2021-03-28T21:30:55.042" v="209" actId="478"/>
          <ac:inkMkLst>
            <pc:docMk/>
            <pc:sldMk cId="1687784075" sldId="1947"/>
            <ac:inkMk id="3" creationId="{5C9DD581-1257-42E6-8598-C6A04DB458DF}"/>
          </ac:inkMkLst>
        </pc:inkChg>
      </pc:sldChg>
      <pc:sldChg chg="modSp add mod">
        <pc:chgData name="Shaowei Wang" userId="e596398d-db6e-4c6b-9fe5-24de495b6c4d" providerId="ADAL" clId="{ECBA6D0F-229F-48CA-8BCF-89BDF110E528}" dt="2021-03-30T15:00:26.724" v="569" actId="20577"/>
        <pc:sldMkLst>
          <pc:docMk/>
          <pc:sldMk cId="2818253629" sldId="1948"/>
        </pc:sldMkLst>
        <pc:spChg chg="mod">
          <ac:chgData name="Shaowei Wang" userId="e596398d-db6e-4c6b-9fe5-24de495b6c4d" providerId="ADAL" clId="{ECBA6D0F-229F-48CA-8BCF-89BDF110E528}" dt="2021-03-30T15:00:26.724" v="569" actId="20577"/>
          <ac:spMkLst>
            <pc:docMk/>
            <pc:sldMk cId="2818253629" sldId="1948"/>
            <ac:spMk id="3" creationId="{6639356D-03BE-4CD9-9D30-8F9AB1C256F1}"/>
          </ac:spMkLst>
        </pc:spChg>
      </pc:sldChg>
      <pc:sldChg chg="delSp modSp add mod">
        <pc:chgData name="Shaowei Wang" userId="e596398d-db6e-4c6b-9fe5-24de495b6c4d" providerId="ADAL" clId="{ECBA6D0F-229F-48CA-8BCF-89BDF110E528}" dt="2021-03-30T15:00:37.708" v="581" actId="20577"/>
        <pc:sldMkLst>
          <pc:docMk/>
          <pc:sldMk cId="3565809557" sldId="1949"/>
        </pc:sldMkLst>
        <pc:spChg chg="mod">
          <ac:chgData name="Shaowei Wang" userId="e596398d-db6e-4c6b-9fe5-24de495b6c4d" providerId="ADAL" clId="{ECBA6D0F-229F-48CA-8BCF-89BDF110E528}" dt="2021-03-30T15:00:37.708" v="581" actId="20577"/>
          <ac:spMkLst>
            <pc:docMk/>
            <pc:sldMk cId="3565809557" sldId="1949"/>
            <ac:spMk id="5" creationId="{A3758E9C-4BEC-4B60-B261-0A98AF6B607B}"/>
          </ac:spMkLst>
        </pc:spChg>
        <pc:inkChg chg="del">
          <ac:chgData name="Shaowei Wang" userId="e596398d-db6e-4c6b-9fe5-24de495b6c4d" providerId="ADAL" clId="{ECBA6D0F-229F-48CA-8BCF-89BDF110E528}" dt="2021-03-28T21:31:02.295" v="210" actId="478"/>
          <ac:inkMkLst>
            <pc:docMk/>
            <pc:sldMk cId="3565809557" sldId="1949"/>
            <ac:inkMk id="2" creationId="{7864D0CB-0249-46E9-8715-5CD188CEADDA}"/>
          </ac:inkMkLst>
        </pc:inkChg>
      </pc:sldChg>
      <pc:sldChg chg="delSp modSp add mod">
        <pc:chgData name="Shaowei Wang" userId="e596398d-db6e-4c6b-9fe5-24de495b6c4d" providerId="ADAL" clId="{ECBA6D0F-229F-48CA-8BCF-89BDF110E528}" dt="2021-03-30T15:02:45.175" v="626" actId="20577"/>
        <pc:sldMkLst>
          <pc:docMk/>
          <pc:sldMk cId="3717603684" sldId="1950"/>
        </pc:sldMkLst>
        <pc:spChg chg="mod">
          <ac:chgData name="Shaowei Wang" userId="e596398d-db6e-4c6b-9fe5-24de495b6c4d" providerId="ADAL" clId="{ECBA6D0F-229F-48CA-8BCF-89BDF110E528}" dt="2021-03-30T15:00:50.248" v="591" actId="20577"/>
          <ac:spMkLst>
            <pc:docMk/>
            <pc:sldMk cId="3717603684" sldId="1950"/>
            <ac:spMk id="2" creationId="{7630A1F3-509B-4ADF-AB98-5F194664BCC5}"/>
          </ac:spMkLst>
        </pc:spChg>
        <pc:spChg chg="mod">
          <ac:chgData name="Shaowei Wang" userId="e596398d-db6e-4c6b-9fe5-24de495b6c4d" providerId="ADAL" clId="{ECBA6D0F-229F-48CA-8BCF-89BDF110E528}" dt="2021-03-30T15:02:45.175" v="626" actId="20577"/>
          <ac:spMkLst>
            <pc:docMk/>
            <pc:sldMk cId="3717603684" sldId="1950"/>
            <ac:spMk id="7" creationId="{2ABF3211-07C6-4800-B2A7-B3316CECCE73}"/>
          </ac:spMkLst>
        </pc:spChg>
        <pc:inkChg chg="del">
          <ac:chgData name="Shaowei Wang" userId="e596398d-db6e-4c6b-9fe5-24de495b6c4d" providerId="ADAL" clId="{ECBA6D0F-229F-48CA-8BCF-89BDF110E528}" dt="2021-03-28T21:31:40.075" v="211" actId="478"/>
          <ac:inkMkLst>
            <pc:docMk/>
            <pc:sldMk cId="3717603684" sldId="1950"/>
            <ac:inkMk id="3" creationId="{4F29D273-85A6-4751-BDDB-0E64C09C23CF}"/>
          </ac:inkMkLst>
        </pc:inkChg>
      </pc:sldChg>
      <pc:sldChg chg="modSp add del mod">
        <pc:chgData name="Shaowei Wang" userId="e596398d-db6e-4c6b-9fe5-24de495b6c4d" providerId="ADAL" clId="{ECBA6D0F-229F-48CA-8BCF-89BDF110E528}" dt="2021-03-30T15:03:49.741" v="627" actId="47"/>
        <pc:sldMkLst>
          <pc:docMk/>
          <pc:sldMk cId="2065527744" sldId="1951"/>
        </pc:sldMkLst>
        <pc:spChg chg="mod">
          <ac:chgData name="Shaowei Wang" userId="e596398d-db6e-4c6b-9fe5-24de495b6c4d" providerId="ADAL" clId="{ECBA6D0F-229F-48CA-8BCF-89BDF110E528}" dt="2021-03-30T15:00:55.625" v="597" actId="20577"/>
          <ac:spMkLst>
            <pc:docMk/>
            <pc:sldMk cId="2065527744" sldId="1951"/>
            <ac:spMk id="2" creationId="{7630A1F3-509B-4ADF-AB98-5F194664BCC5}"/>
          </ac:spMkLst>
        </pc:spChg>
      </pc:sldChg>
      <pc:sldChg chg="add">
        <pc:chgData name="Shaowei Wang" userId="e596398d-db6e-4c6b-9fe5-24de495b6c4d" providerId="ADAL" clId="{ECBA6D0F-229F-48CA-8BCF-89BDF110E528}" dt="2021-03-28T21:21:58.794" v="55"/>
        <pc:sldMkLst>
          <pc:docMk/>
          <pc:sldMk cId="3828576912" sldId="1952"/>
        </pc:sldMkLst>
      </pc:sldChg>
      <pc:sldChg chg="modSp add mod">
        <pc:chgData name="Shaowei Wang" userId="e596398d-db6e-4c6b-9fe5-24de495b6c4d" providerId="ADAL" clId="{ECBA6D0F-229F-48CA-8BCF-89BDF110E528}" dt="2021-03-28T21:21:58.912" v="60" actId="27636"/>
        <pc:sldMkLst>
          <pc:docMk/>
          <pc:sldMk cId="3607010592" sldId="1953"/>
        </pc:sldMkLst>
        <pc:spChg chg="mod">
          <ac:chgData name="Shaowei Wang" userId="e596398d-db6e-4c6b-9fe5-24de495b6c4d" providerId="ADAL" clId="{ECBA6D0F-229F-48CA-8BCF-89BDF110E528}" dt="2021-03-28T21:21:58.912" v="60" actId="27636"/>
          <ac:spMkLst>
            <pc:docMk/>
            <pc:sldMk cId="3607010592" sldId="1953"/>
            <ac:spMk id="5" creationId="{A3758E9C-4BEC-4B60-B261-0A98AF6B607B}"/>
          </ac:spMkLst>
        </pc:spChg>
      </pc:sldChg>
      <pc:sldChg chg="delSp add mod">
        <pc:chgData name="Shaowei Wang" userId="e596398d-db6e-4c6b-9fe5-24de495b6c4d" providerId="ADAL" clId="{ECBA6D0F-229F-48CA-8BCF-89BDF110E528}" dt="2021-03-28T21:32:26.429" v="215" actId="478"/>
        <pc:sldMkLst>
          <pc:docMk/>
          <pc:sldMk cId="772221790" sldId="1954"/>
        </pc:sldMkLst>
        <pc:inkChg chg="del">
          <ac:chgData name="Shaowei Wang" userId="e596398d-db6e-4c6b-9fe5-24de495b6c4d" providerId="ADAL" clId="{ECBA6D0F-229F-48CA-8BCF-89BDF110E528}" dt="2021-03-28T21:32:26.429" v="215" actId="478"/>
          <ac:inkMkLst>
            <pc:docMk/>
            <pc:sldMk cId="772221790" sldId="1954"/>
            <ac:inkMk id="2" creationId="{EEA98570-F1BF-4D27-99D8-0FDA1CE14735}"/>
          </ac:inkMkLst>
        </pc:inkChg>
      </pc:sldChg>
      <pc:sldChg chg="modSp add mod">
        <pc:chgData name="Shaowei Wang" userId="e596398d-db6e-4c6b-9fe5-24de495b6c4d" providerId="ADAL" clId="{ECBA6D0F-229F-48CA-8BCF-89BDF110E528}" dt="2021-03-28T21:22:11.128" v="75" actId="20577"/>
        <pc:sldMkLst>
          <pc:docMk/>
          <pc:sldMk cId="2564926022" sldId="1956"/>
        </pc:sldMkLst>
        <pc:spChg chg="mod">
          <ac:chgData name="Shaowei Wang" userId="e596398d-db6e-4c6b-9fe5-24de495b6c4d" providerId="ADAL" clId="{ECBA6D0F-229F-48CA-8BCF-89BDF110E528}" dt="2021-03-28T21:22:11.128" v="75" actId="20577"/>
          <ac:spMkLst>
            <pc:docMk/>
            <pc:sldMk cId="2564926022" sldId="1956"/>
            <ac:spMk id="2" creationId="{C48B10C9-899B-4034-9C0D-7B4C7DF737CF}"/>
          </ac:spMkLst>
        </pc:spChg>
      </pc:sldChg>
      <pc:sldChg chg="delSp add mod">
        <pc:chgData name="Shaowei Wang" userId="e596398d-db6e-4c6b-9fe5-24de495b6c4d" providerId="ADAL" clId="{ECBA6D0F-229F-48CA-8BCF-89BDF110E528}" dt="2021-03-28T21:28:18.119" v="194" actId="478"/>
        <pc:sldMkLst>
          <pc:docMk/>
          <pc:sldMk cId="3935344636" sldId="1957"/>
        </pc:sldMkLst>
        <pc:inkChg chg="del">
          <ac:chgData name="Shaowei Wang" userId="e596398d-db6e-4c6b-9fe5-24de495b6c4d" providerId="ADAL" clId="{ECBA6D0F-229F-48CA-8BCF-89BDF110E528}" dt="2021-03-28T21:28:18.119" v="194" actId="478"/>
          <ac:inkMkLst>
            <pc:docMk/>
            <pc:sldMk cId="3935344636" sldId="1957"/>
            <ac:inkMk id="2" creationId="{2D208B7B-9593-47C0-9A36-F8876AC72270}"/>
          </ac:inkMkLst>
        </pc:inkChg>
      </pc:sldChg>
      <pc:sldChg chg="delSp modSp add del mod">
        <pc:chgData name="Shaowei Wang" userId="e596398d-db6e-4c6b-9fe5-24de495b6c4d" providerId="ADAL" clId="{ECBA6D0F-229F-48CA-8BCF-89BDF110E528}" dt="2021-03-28T21:29:12.795" v="204" actId="478"/>
        <pc:sldMkLst>
          <pc:docMk/>
          <pc:sldMk cId="372956633" sldId="1958"/>
        </pc:sldMkLst>
        <pc:spChg chg="mod">
          <ac:chgData name="Shaowei Wang" userId="e596398d-db6e-4c6b-9fe5-24de495b6c4d" providerId="ADAL" clId="{ECBA6D0F-229F-48CA-8BCF-89BDF110E528}" dt="2021-03-28T21:21:58.859" v="57" actId="27636"/>
          <ac:spMkLst>
            <pc:docMk/>
            <pc:sldMk cId="372956633" sldId="1958"/>
            <ac:spMk id="8" creationId="{FF83B9B7-839C-4FAF-8FEF-30C9629626D7}"/>
          </ac:spMkLst>
        </pc:spChg>
        <pc:inkChg chg="del">
          <ac:chgData name="Shaowei Wang" userId="e596398d-db6e-4c6b-9fe5-24de495b6c4d" providerId="ADAL" clId="{ECBA6D0F-229F-48CA-8BCF-89BDF110E528}" dt="2021-03-28T21:29:12.795" v="204" actId="478"/>
          <ac:inkMkLst>
            <pc:docMk/>
            <pc:sldMk cId="372956633" sldId="1958"/>
            <ac:inkMk id="18" creationId="{FC2D15CD-B083-4BEB-800E-0C9D15910C57}"/>
          </ac:inkMkLst>
        </pc:inkChg>
      </pc:sldChg>
      <pc:sldChg chg="add del">
        <pc:chgData name="Shaowei Wang" userId="e596398d-db6e-4c6b-9fe5-24de495b6c4d" providerId="ADAL" clId="{ECBA6D0F-229F-48CA-8BCF-89BDF110E528}" dt="2021-03-28T21:29:06.537" v="202" actId="47"/>
        <pc:sldMkLst>
          <pc:docMk/>
          <pc:sldMk cId="352227784" sldId="1959"/>
        </pc:sldMkLst>
      </pc:sldChg>
      <pc:sldChg chg="addSp delSp modSp add mod chgLayout">
        <pc:chgData name="Shaowei Wang" userId="e596398d-db6e-4c6b-9fe5-24de495b6c4d" providerId="ADAL" clId="{ECBA6D0F-229F-48CA-8BCF-89BDF110E528}" dt="2021-03-28T21:22:43.532" v="95" actId="20577"/>
        <pc:sldMkLst>
          <pc:docMk/>
          <pc:sldMk cId="3592557521" sldId="1965"/>
        </pc:sldMkLst>
        <pc:spChg chg="add mod ord">
          <ac:chgData name="Shaowei Wang" userId="e596398d-db6e-4c6b-9fe5-24de495b6c4d" providerId="ADAL" clId="{ECBA6D0F-229F-48CA-8BCF-89BDF110E528}" dt="2021-03-28T21:22:43.532" v="95" actId="20577"/>
          <ac:spMkLst>
            <pc:docMk/>
            <pc:sldMk cId="3592557521" sldId="1965"/>
            <ac:spMk id="2" creationId="{CBF05B30-0277-49A6-8510-023C63E5DD0E}"/>
          </ac:spMkLst>
        </pc:spChg>
        <pc:spChg chg="mod ord">
          <ac:chgData name="Shaowei Wang" userId="e596398d-db6e-4c6b-9fe5-24de495b6c4d" providerId="ADAL" clId="{ECBA6D0F-229F-48CA-8BCF-89BDF110E528}" dt="2021-03-28T21:22:36.989" v="91" actId="700"/>
          <ac:spMkLst>
            <pc:docMk/>
            <pc:sldMk cId="3592557521" sldId="1965"/>
            <ac:spMk id="3" creationId="{5DF26FB4-E113-4B46-8304-BE1A1EB107BB}"/>
          </ac:spMkLst>
        </pc:spChg>
        <pc:spChg chg="del mod">
          <ac:chgData name="Shaowei Wang" userId="e596398d-db6e-4c6b-9fe5-24de495b6c4d" providerId="ADAL" clId="{ECBA6D0F-229F-48CA-8BCF-89BDF110E528}" dt="2021-03-28T21:22:33.453" v="90" actId="478"/>
          <ac:spMkLst>
            <pc:docMk/>
            <pc:sldMk cId="3592557521" sldId="1965"/>
            <ac:spMk id="9" creationId="{D88D1470-D3D6-4CD8-8682-8E21A3EC88B6}"/>
          </ac:spMkLst>
        </pc:spChg>
      </pc:sldChg>
      <pc:sldChg chg="delSp modSp add mod">
        <pc:chgData name="Shaowei Wang" userId="e596398d-db6e-4c6b-9fe5-24de495b6c4d" providerId="ADAL" clId="{ECBA6D0F-229F-48CA-8BCF-89BDF110E528}" dt="2021-03-28T21:22:25.203" v="88" actId="20577"/>
        <pc:sldMkLst>
          <pc:docMk/>
          <pc:sldMk cId="1181476827" sldId="1966"/>
        </pc:sldMkLst>
        <pc:spChg chg="mod">
          <ac:chgData name="Shaowei Wang" userId="e596398d-db6e-4c6b-9fe5-24de495b6c4d" providerId="ADAL" clId="{ECBA6D0F-229F-48CA-8BCF-89BDF110E528}" dt="2021-03-28T21:22:25.203" v="88" actId="20577"/>
          <ac:spMkLst>
            <pc:docMk/>
            <pc:sldMk cId="1181476827" sldId="1966"/>
            <ac:spMk id="5" creationId="{56BD53FE-CE2B-48A7-9575-95D77030ECD4}"/>
          </ac:spMkLst>
        </pc:spChg>
        <pc:spChg chg="del mod">
          <ac:chgData name="Shaowei Wang" userId="e596398d-db6e-4c6b-9fe5-24de495b6c4d" providerId="ADAL" clId="{ECBA6D0F-229F-48CA-8BCF-89BDF110E528}" dt="2021-03-28T21:22:22.119" v="76" actId="478"/>
          <ac:spMkLst>
            <pc:docMk/>
            <pc:sldMk cId="1181476827" sldId="1966"/>
            <ac:spMk id="7" creationId="{AEB34C9E-C598-498C-B98B-4F0B2944544E}"/>
          </ac:spMkLst>
        </pc:spChg>
      </pc:sldChg>
      <pc:sldChg chg="add">
        <pc:chgData name="Shaowei Wang" userId="e596398d-db6e-4c6b-9fe5-24de495b6c4d" providerId="ADAL" clId="{ECBA6D0F-229F-48CA-8BCF-89BDF110E528}" dt="2021-03-28T21:12:50.161" v="16"/>
        <pc:sldMkLst>
          <pc:docMk/>
          <pc:sldMk cId="1083450306" sldId="1967"/>
        </pc:sldMkLst>
      </pc:sldChg>
      <pc:sldChg chg="delSp add mod">
        <pc:chgData name="Shaowei Wang" userId="e596398d-db6e-4c6b-9fe5-24de495b6c4d" providerId="ADAL" clId="{ECBA6D0F-229F-48CA-8BCF-89BDF110E528}" dt="2021-03-30T14:36:33.006" v="557" actId="478"/>
        <pc:sldMkLst>
          <pc:docMk/>
          <pc:sldMk cId="1924018544" sldId="1968"/>
        </pc:sldMkLst>
        <pc:inkChg chg="del">
          <ac:chgData name="Shaowei Wang" userId="e596398d-db6e-4c6b-9fe5-24de495b6c4d" providerId="ADAL" clId="{ECBA6D0F-229F-48CA-8BCF-89BDF110E528}" dt="2021-03-30T14:36:33.006" v="557" actId="478"/>
          <ac:inkMkLst>
            <pc:docMk/>
            <pc:sldMk cId="1924018544" sldId="1968"/>
            <ac:inkMk id="4" creationId="{D636FD65-7796-4360-8DDF-ADE775503256}"/>
          </ac:inkMkLst>
        </pc:inkChg>
      </pc:sldChg>
      <pc:sldChg chg="delSp modSp add mod">
        <pc:chgData name="Shaowei Wang" userId="e596398d-db6e-4c6b-9fe5-24de495b6c4d" providerId="ADAL" clId="{ECBA6D0F-229F-48CA-8BCF-89BDF110E528}" dt="2021-03-28T21:26:22.643" v="189" actId="5793"/>
        <pc:sldMkLst>
          <pc:docMk/>
          <pc:sldMk cId="2567959010" sldId="1969"/>
        </pc:sldMkLst>
        <pc:spChg chg="mod">
          <ac:chgData name="Shaowei Wang" userId="e596398d-db6e-4c6b-9fe5-24de495b6c4d" providerId="ADAL" clId="{ECBA6D0F-229F-48CA-8BCF-89BDF110E528}" dt="2021-03-28T21:26:22.643" v="189" actId="5793"/>
          <ac:spMkLst>
            <pc:docMk/>
            <pc:sldMk cId="2567959010" sldId="1969"/>
            <ac:spMk id="5" creationId="{56BD53FE-CE2B-48A7-9575-95D77030ECD4}"/>
          </ac:spMkLst>
        </pc:spChg>
        <pc:spChg chg="del">
          <ac:chgData name="Shaowei Wang" userId="e596398d-db6e-4c6b-9fe5-24de495b6c4d" providerId="ADAL" clId="{ECBA6D0F-229F-48CA-8BCF-89BDF110E528}" dt="2021-03-28T21:26:16.952" v="161" actId="478"/>
          <ac:spMkLst>
            <pc:docMk/>
            <pc:sldMk cId="2567959010" sldId="1969"/>
            <ac:spMk id="7" creationId="{AEB34C9E-C598-498C-B98B-4F0B2944544E}"/>
          </ac:spMkLst>
        </pc:spChg>
      </pc:sldChg>
      <pc:sldChg chg="add">
        <pc:chgData name="Shaowei Wang" userId="e596398d-db6e-4c6b-9fe5-24de495b6c4d" providerId="ADAL" clId="{ECBA6D0F-229F-48CA-8BCF-89BDF110E528}" dt="2021-03-28T21:12:50.161" v="16"/>
        <pc:sldMkLst>
          <pc:docMk/>
          <pc:sldMk cId="3519736176" sldId="1970"/>
        </pc:sldMkLst>
      </pc:sldChg>
      <pc:sldChg chg="addSp delSp add mod">
        <pc:chgData name="Shaowei Wang" userId="e596398d-db6e-4c6b-9fe5-24de495b6c4d" providerId="ADAL" clId="{ECBA6D0F-229F-48CA-8BCF-89BDF110E528}" dt="2021-03-28T21:15:45.929" v="48" actId="478"/>
        <pc:sldMkLst>
          <pc:docMk/>
          <pc:sldMk cId="2073188450" sldId="1971"/>
        </pc:sldMkLst>
        <pc:inkChg chg="add del">
          <ac:chgData name="Shaowei Wang" userId="e596398d-db6e-4c6b-9fe5-24de495b6c4d" providerId="ADAL" clId="{ECBA6D0F-229F-48CA-8BCF-89BDF110E528}" dt="2021-03-28T21:15:45.929" v="48" actId="478"/>
          <ac:inkMkLst>
            <pc:docMk/>
            <pc:sldMk cId="2073188450" sldId="1971"/>
            <ac:inkMk id="2" creationId="{91EB6DDF-B50C-42D2-B29A-5E7CAFFD0F04}"/>
          </ac:inkMkLst>
        </pc:inkChg>
      </pc:sldChg>
      <pc:sldChg chg="add">
        <pc:chgData name="Shaowei Wang" userId="e596398d-db6e-4c6b-9fe5-24de495b6c4d" providerId="ADAL" clId="{ECBA6D0F-229F-48CA-8BCF-89BDF110E528}" dt="2021-03-28T21:12:50.161" v="16"/>
        <pc:sldMkLst>
          <pc:docMk/>
          <pc:sldMk cId="1856797202" sldId="1972"/>
        </pc:sldMkLst>
      </pc:sldChg>
      <pc:sldChg chg="delSp modSp add mod">
        <pc:chgData name="Shaowei Wang" userId="e596398d-db6e-4c6b-9fe5-24de495b6c4d" providerId="ADAL" clId="{ECBA6D0F-229F-48CA-8BCF-89BDF110E528}" dt="2021-03-28T21:16:25.244" v="50" actId="13926"/>
        <pc:sldMkLst>
          <pc:docMk/>
          <pc:sldMk cId="2735710084" sldId="1973"/>
        </pc:sldMkLst>
        <pc:spChg chg="mod">
          <ac:chgData name="Shaowei Wang" userId="e596398d-db6e-4c6b-9fe5-24de495b6c4d" providerId="ADAL" clId="{ECBA6D0F-229F-48CA-8BCF-89BDF110E528}" dt="2021-03-28T21:16:25.244" v="50" actId="13926"/>
          <ac:spMkLst>
            <pc:docMk/>
            <pc:sldMk cId="2735710084" sldId="1973"/>
            <ac:spMk id="3" creationId="{FBD87C71-6244-4130-8CB0-40E4BA0979F8}"/>
          </ac:spMkLst>
        </pc:spChg>
        <pc:inkChg chg="del">
          <ac:chgData name="Shaowei Wang" userId="e596398d-db6e-4c6b-9fe5-24de495b6c4d" providerId="ADAL" clId="{ECBA6D0F-229F-48CA-8BCF-89BDF110E528}" dt="2021-03-28T21:16:20.094" v="49" actId="478"/>
          <ac:inkMkLst>
            <pc:docMk/>
            <pc:sldMk cId="2735710084" sldId="1973"/>
            <ac:inkMk id="2" creationId="{2056ED16-5583-4510-BC5B-D06BEBA858E2}"/>
          </ac:inkMkLst>
        </pc:inkChg>
      </pc:sldChg>
      <pc:sldChg chg="add">
        <pc:chgData name="Shaowei Wang" userId="e596398d-db6e-4c6b-9fe5-24de495b6c4d" providerId="ADAL" clId="{ECBA6D0F-229F-48CA-8BCF-89BDF110E528}" dt="2021-03-28T21:12:50.161" v="16"/>
        <pc:sldMkLst>
          <pc:docMk/>
          <pc:sldMk cId="340613226" sldId="1974"/>
        </pc:sldMkLst>
      </pc:sldChg>
      <pc:sldChg chg="add">
        <pc:chgData name="Shaowei Wang" userId="e596398d-db6e-4c6b-9fe5-24de495b6c4d" providerId="ADAL" clId="{ECBA6D0F-229F-48CA-8BCF-89BDF110E528}" dt="2021-03-28T21:12:50.161" v="16"/>
        <pc:sldMkLst>
          <pc:docMk/>
          <pc:sldMk cId="3016364183" sldId="1975"/>
        </pc:sldMkLst>
      </pc:sldChg>
      <pc:sldChg chg="add">
        <pc:chgData name="Shaowei Wang" userId="e596398d-db6e-4c6b-9fe5-24de495b6c4d" providerId="ADAL" clId="{ECBA6D0F-229F-48CA-8BCF-89BDF110E528}" dt="2021-03-28T21:12:50.161" v="16"/>
        <pc:sldMkLst>
          <pc:docMk/>
          <pc:sldMk cId="2967873694" sldId="1976"/>
        </pc:sldMkLst>
      </pc:sldChg>
      <pc:sldChg chg="add">
        <pc:chgData name="Shaowei Wang" userId="e596398d-db6e-4c6b-9fe5-24de495b6c4d" providerId="ADAL" clId="{ECBA6D0F-229F-48CA-8BCF-89BDF110E528}" dt="2021-03-28T21:12:50.161" v="16"/>
        <pc:sldMkLst>
          <pc:docMk/>
          <pc:sldMk cId="1330181481" sldId="1977"/>
        </pc:sldMkLst>
      </pc:sldChg>
      <pc:sldChg chg="delSp add mod">
        <pc:chgData name="Shaowei Wang" userId="e596398d-db6e-4c6b-9fe5-24de495b6c4d" providerId="ADAL" clId="{ECBA6D0F-229F-48CA-8BCF-89BDF110E528}" dt="2021-03-28T21:17:19.742" v="51" actId="478"/>
        <pc:sldMkLst>
          <pc:docMk/>
          <pc:sldMk cId="3957076701" sldId="1978"/>
        </pc:sldMkLst>
        <pc:inkChg chg="del">
          <ac:chgData name="Shaowei Wang" userId="e596398d-db6e-4c6b-9fe5-24de495b6c4d" providerId="ADAL" clId="{ECBA6D0F-229F-48CA-8BCF-89BDF110E528}" dt="2021-03-28T21:17:19.742" v="51" actId="478"/>
          <ac:inkMkLst>
            <pc:docMk/>
            <pc:sldMk cId="3957076701" sldId="1978"/>
            <ac:inkMk id="2" creationId="{8D73922F-5D9F-44AE-BC0D-00BD7C0BBA33}"/>
          </ac:inkMkLst>
        </pc:inkChg>
      </pc:sldChg>
      <pc:sldChg chg="add del">
        <pc:chgData name="Shaowei Wang" userId="e596398d-db6e-4c6b-9fe5-24de495b6c4d" providerId="ADAL" clId="{ECBA6D0F-229F-48CA-8BCF-89BDF110E528}" dt="2021-03-28T21:29:09.252" v="203" actId="47"/>
        <pc:sldMkLst>
          <pc:docMk/>
          <pc:sldMk cId="709007175" sldId="1979"/>
        </pc:sldMkLst>
      </pc:sldChg>
      <pc:sldChg chg="modSp new mod">
        <pc:chgData name="Shaowei Wang" userId="e596398d-db6e-4c6b-9fe5-24de495b6c4d" providerId="ADAL" clId="{ECBA6D0F-229F-48CA-8BCF-89BDF110E528}" dt="2021-03-30T16:30:37.034" v="663" actId="20577"/>
        <pc:sldMkLst>
          <pc:docMk/>
          <pc:sldMk cId="4261198810" sldId="1979"/>
        </pc:sldMkLst>
        <pc:spChg chg="mod">
          <ac:chgData name="Shaowei Wang" userId="e596398d-db6e-4c6b-9fe5-24de495b6c4d" providerId="ADAL" clId="{ECBA6D0F-229F-48CA-8BCF-89BDF110E528}" dt="2021-03-29T17:20:07.419" v="266"/>
          <ac:spMkLst>
            <pc:docMk/>
            <pc:sldMk cId="4261198810" sldId="1979"/>
            <ac:spMk id="2" creationId="{9D184FD6-5C2B-46D7-B95D-84790A43C526}"/>
          </ac:spMkLst>
        </pc:spChg>
        <pc:spChg chg="mod">
          <ac:chgData name="Shaowei Wang" userId="e596398d-db6e-4c6b-9fe5-24de495b6c4d" providerId="ADAL" clId="{ECBA6D0F-229F-48CA-8BCF-89BDF110E528}" dt="2021-03-30T16:30:37.034" v="663" actId="20577"/>
          <ac:spMkLst>
            <pc:docMk/>
            <pc:sldMk cId="4261198810" sldId="1979"/>
            <ac:spMk id="3" creationId="{5DC78D40-5F20-4B98-AD7A-02769D582EB7}"/>
          </ac:spMkLst>
        </pc:spChg>
      </pc:sldChg>
      <pc:sldMasterChg chg="modSp modSldLayout">
        <pc:chgData name="Shaowei Wang" userId="e596398d-db6e-4c6b-9fe5-24de495b6c4d" providerId="ADAL" clId="{ECBA6D0F-229F-48CA-8BCF-89BDF110E528}" dt="2021-03-28T21:07:34.948" v="1"/>
        <pc:sldMasterMkLst>
          <pc:docMk/>
          <pc:sldMasterMk cId="297277841" sldId="2147483648"/>
        </pc:sldMasterMkLst>
        <pc:spChg chg="mod">
          <ac:chgData name="Shaowei Wang" userId="e596398d-db6e-4c6b-9fe5-24de495b6c4d" providerId="ADAL" clId="{ECBA6D0F-229F-48CA-8BCF-89BDF110E528}" dt="2021-03-28T21:07:34.948" v="1"/>
          <ac:spMkLst>
            <pc:docMk/>
            <pc:sldMasterMk cId="297277841" sldId="2147483648"/>
            <ac:spMk id="2" creationId="{D97242F9-50AD-47E9-BC6F-E4F52B36BCEB}"/>
          </ac:spMkLst>
        </pc:spChg>
        <pc:spChg chg="mod">
          <ac:chgData name="Shaowei Wang" userId="e596398d-db6e-4c6b-9fe5-24de495b6c4d" providerId="ADAL" clId="{ECBA6D0F-229F-48CA-8BCF-89BDF110E528}" dt="2021-03-28T21:07:34.948" v="1"/>
          <ac:spMkLst>
            <pc:docMk/>
            <pc:sldMasterMk cId="297277841" sldId="2147483648"/>
            <ac:spMk id="3" creationId="{EFD80CA5-21F8-4C8A-AC81-457A59DC6398}"/>
          </ac:spMkLst>
        </pc:spChg>
        <pc:spChg chg="mod">
          <ac:chgData name="Shaowei Wang" userId="e596398d-db6e-4c6b-9fe5-24de495b6c4d" providerId="ADAL" clId="{ECBA6D0F-229F-48CA-8BCF-89BDF110E528}" dt="2021-03-28T21:07:34.948" v="1"/>
          <ac:spMkLst>
            <pc:docMk/>
            <pc:sldMasterMk cId="297277841" sldId="2147483648"/>
            <ac:spMk id="4" creationId="{E509FC6A-A51E-42D4-9530-B13AD666F2F4}"/>
          </ac:spMkLst>
        </pc:spChg>
        <pc:spChg chg="mod">
          <ac:chgData name="Shaowei Wang" userId="e596398d-db6e-4c6b-9fe5-24de495b6c4d" providerId="ADAL" clId="{ECBA6D0F-229F-48CA-8BCF-89BDF110E528}" dt="2021-03-28T21:07:34.948" v="1"/>
          <ac:spMkLst>
            <pc:docMk/>
            <pc:sldMasterMk cId="297277841" sldId="2147483648"/>
            <ac:spMk id="5" creationId="{738680C5-1CDD-4675-B3CF-40E20477E398}"/>
          </ac:spMkLst>
        </pc:spChg>
        <pc:spChg chg="mod">
          <ac:chgData name="Shaowei Wang" userId="e596398d-db6e-4c6b-9fe5-24de495b6c4d" providerId="ADAL" clId="{ECBA6D0F-229F-48CA-8BCF-89BDF110E528}" dt="2021-03-28T21:07:34.948" v="1"/>
          <ac:spMkLst>
            <pc:docMk/>
            <pc:sldMasterMk cId="297277841" sldId="2147483648"/>
            <ac:spMk id="6" creationId="{9C86769D-FAFE-41FC-97FF-E2DEB92C3127}"/>
          </ac:spMkLst>
        </pc:spChg>
        <pc:sldLayoutChg chg="modSp">
          <pc:chgData name="Shaowei Wang" userId="e596398d-db6e-4c6b-9fe5-24de495b6c4d" providerId="ADAL" clId="{ECBA6D0F-229F-48CA-8BCF-89BDF110E528}" dt="2021-03-28T21:07:34.948" v="1"/>
          <pc:sldLayoutMkLst>
            <pc:docMk/>
            <pc:sldMasterMk cId="297277841" sldId="2147483648"/>
            <pc:sldLayoutMk cId="1770369717" sldId="2147483649"/>
          </pc:sldLayoutMkLst>
          <pc:spChg chg="mod">
            <ac:chgData name="Shaowei Wang" userId="e596398d-db6e-4c6b-9fe5-24de495b6c4d" providerId="ADAL" clId="{ECBA6D0F-229F-48CA-8BCF-89BDF110E528}" dt="2021-03-28T21:07:34.948" v="1"/>
            <ac:spMkLst>
              <pc:docMk/>
              <pc:sldMasterMk cId="297277841" sldId="2147483648"/>
              <pc:sldLayoutMk cId="1770369717" sldId="2147483649"/>
              <ac:spMk id="2" creationId="{6423EA30-A5EC-4110-8802-7DE6C397B4F8}"/>
            </ac:spMkLst>
          </pc:spChg>
          <pc:spChg chg="mod">
            <ac:chgData name="Shaowei Wang" userId="e596398d-db6e-4c6b-9fe5-24de495b6c4d" providerId="ADAL" clId="{ECBA6D0F-229F-48CA-8BCF-89BDF110E528}" dt="2021-03-28T21:07:34.948" v="1"/>
            <ac:spMkLst>
              <pc:docMk/>
              <pc:sldMasterMk cId="297277841" sldId="2147483648"/>
              <pc:sldLayoutMk cId="1770369717" sldId="2147483649"/>
              <ac:spMk id="3" creationId="{26054C55-F49E-4127-8009-63DC16348F9B}"/>
            </ac:spMkLst>
          </pc:spChg>
        </pc:sldLayoutChg>
        <pc:sldLayoutChg chg="modSp">
          <pc:chgData name="Shaowei Wang" userId="e596398d-db6e-4c6b-9fe5-24de495b6c4d" providerId="ADAL" clId="{ECBA6D0F-229F-48CA-8BCF-89BDF110E528}" dt="2021-03-28T21:07:34.948" v="1"/>
          <pc:sldLayoutMkLst>
            <pc:docMk/>
            <pc:sldMasterMk cId="297277841" sldId="2147483648"/>
            <pc:sldLayoutMk cId="2566129487" sldId="2147483651"/>
          </pc:sldLayoutMkLst>
          <pc:spChg chg="mod">
            <ac:chgData name="Shaowei Wang" userId="e596398d-db6e-4c6b-9fe5-24de495b6c4d" providerId="ADAL" clId="{ECBA6D0F-229F-48CA-8BCF-89BDF110E528}" dt="2021-03-28T21:07:34.948" v="1"/>
            <ac:spMkLst>
              <pc:docMk/>
              <pc:sldMasterMk cId="297277841" sldId="2147483648"/>
              <pc:sldLayoutMk cId="2566129487" sldId="2147483651"/>
              <ac:spMk id="2" creationId="{1F68192D-9DA3-4D8B-BE2A-C18C88F61564}"/>
            </ac:spMkLst>
          </pc:spChg>
          <pc:spChg chg="mod">
            <ac:chgData name="Shaowei Wang" userId="e596398d-db6e-4c6b-9fe5-24de495b6c4d" providerId="ADAL" clId="{ECBA6D0F-229F-48CA-8BCF-89BDF110E528}" dt="2021-03-28T21:07:34.948" v="1"/>
            <ac:spMkLst>
              <pc:docMk/>
              <pc:sldMasterMk cId="297277841" sldId="2147483648"/>
              <pc:sldLayoutMk cId="2566129487" sldId="2147483651"/>
              <ac:spMk id="3" creationId="{25F9FDE2-FC05-4F0C-B170-8FC597C1D073}"/>
            </ac:spMkLst>
          </pc:spChg>
        </pc:sldLayoutChg>
        <pc:sldLayoutChg chg="modSp">
          <pc:chgData name="Shaowei Wang" userId="e596398d-db6e-4c6b-9fe5-24de495b6c4d" providerId="ADAL" clId="{ECBA6D0F-229F-48CA-8BCF-89BDF110E528}" dt="2021-03-28T21:07:34.948" v="1"/>
          <pc:sldLayoutMkLst>
            <pc:docMk/>
            <pc:sldMasterMk cId="297277841" sldId="2147483648"/>
            <pc:sldLayoutMk cId="460156283" sldId="2147483652"/>
          </pc:sldLayoutMkLst>
          <pc:spChg chg="mod">
            <ac:chgData name="Shaowei Wang" userId="e596398d-db6e-4c6b-9fe5-24de495b6c4d" providerId="ADAL" clId="{ECBA6D0F-229F-48CA-8BCF-89BDF110E528}" dt="2021-03-28T21:07:34.948" v="1"/>
            <ac:spMkLst>
              <pc:docMk/>
              <pc:sldMasterMk cId="297277841" sldId="2147483648"/>
              <pc:sldLayoutMk cId="460156283" sldId="2147483652"/>
              <ac:spMk id="3" creationId="{EB3FAF8A-2E8C-44C4-831D-0F9C4512E298}"/>
            </ac:spMkLst>
          </pc:spChg>
          <pc:spChg chg="mod">
            <ac:chgData name="Shaowei Wang" userId="e596398d-db6e-4c6b-9fe5-24de495b6c4d" providerId="ADAL" clId="{ECBA6D0F-229F-48CA-8BCF-89BDF110E528}" dt="2021-03-28T21:07:34.948" v="1"/>
            <ac:spMkLst>
              <pc:docMk/>
              <pc:sldMasterMk cId="297277841" sldId="2147483648"/>
              <pc:sldLayoutMk cId="460156283" sldId="2147483652"/>
              <ac:spMk id="4" creationId="{B99C19FD-432E-460A-9BCD-CF8565B81F4C}"/>
            </ac:spMkLst>
          </pc:spChg>
        </pc:sldLayoutChg>
        <pc:sldLayoutChg chg="modSp">
          <pc:chgData name="Shaowei Wang" userId="e596398d-db6e-4c6b-9fe5-24de495b6c4d" providerId="ADAL" clId="{ECBA6D0F-229F-48CA-8BCF-89BDF110E528}" dt="2021-03-28T21:07:34.948" v="1"/>
          <pc:sldLayoutMkLst>
            <pc:docMk/>
            <pc:sldMasterMk cId="297277841" sldId="2147483648"/>
            <pc:sldLayoutMk cId="3679984248" sldId="2147483653"/>
          </pc:sldLayoutMkLst>
          <pc:spChg chg="mod">
            <ac:chgData name="Shaowei Wang" userId="e596398d-db6e-4c6b-9fe5-24de495b6c4d" providerId="ADAL" clId="{ECBA6D0F-229F-48CA-8BCF-89BDF110E528}" dt="2021-03-28T21:07:34.948" v="1"/>
            <ac:spMkLst>
              <pc:docMk/>
              <pc:sldMasterMk cId="297277841" sldId="2147483648"/>
              <pc:sldLayoutMk cId="3679984248" sldId="2147483653"/>
              <ac:spMk id="2" creationId="{D275DA95-E058-4A42-8F3A-7115FC1CCDDA}"/>
            </ac:spMkLst>
          </pc:spChg>
          <pc:spChg chg="mod">
            <ac:chgData name="Shaowei Wang" userId="e596398d-db6e-4c6b-9fe5-24de495b6c4d" providerId="ADAL" clId="{ECBA6D0F-229F-48CA-8BCF-89BDF110E528}" dt="2021-03-28T21:07:34.948" v="1"/>
            <ac:spMkLst>
              <pc:docMk/>
              <pc:sldMasterMk cId="297277841" sldId="2147483648"/>
              <pc:sldLayoutMk cId="3679984248" sldId="2147483653"/>
              <ac:spMk id="3" creationId="{A86CC742-1449-4852-8581-2C420D82A49E}"/>
            </ac:spMkLst>
          </pc:spChg>
          <pc:spChg chg="mod">
            <ac:chgData name="Shaowei Wang" userId="e596398d-db6e-4c6b-9fe5-24de495b6c4d" providerId="ADAL" clId="{ECBA6D0F-229F-48CA-8BCF-89BDF110E528}" dt="2021-03-28T21:07:34.948" v="1"/>
            <ac:spMkLst>
              <pc:docMk/>
              <pc:sldMasterMk cId="297277841" sldId="2147483648"/>
              <pc:sldLayoutMk cId="3679984248" sldId="2147483653"/>
              <ac:spMk id="4" creationId="{4CCBE89E-B7D3-4185-BA79-B728E634CF98}"/>
            </ac:spMkLst>
          </pc:spChg>
          <pc:spChg chg="mod">
            <ac:chgData name="Shaowei Wang" userId="e596398d-db6e-4c6b-9fe5-24de495b6c4d" providerId="ADAL" clId="{ECBA6D0F-229F-48CA-8BCF-89BDF110E528}" dt="2021-03-28T21:07:34.948" v="1"/>
            <ac:spMkLst>
              <pc:docMk/>
              <pc:sldMasterMk cId="297277841" sldId="2147483648"/>
              <pc:sldLayoutMk cId="3679984248" sldId="2147483653"/>
              <ac:spMk id="5" creationId="{D0542550-DC94-41C3-8001-F558FD80EEC1}"/>
            </ac:spMkLst>
          </pc:spChg>
          <pc:spChg chg="mod">
            <ac:chgData name="Shaowei Wang" userId="e596398d-db6e-4c6b-9fe5-24de495b6c4d" providerId="ADAL" clId="{ECBA6D0F-229F-48CA-8BCF-89BDF110E528}" dt="2021-03-28T21:07:34.948" v="1"/>
            <ac:spMkLst>
              <pc:docMk/>
              <pc:sldMasterMk cId="297277841" sldId="2147483648"/>
              <pc:sldLayoutMk cId="3679984248" sldId="2147483653"/>
              <ac:spMk id="6" creationId="{25480F3F-5D67-461D-9182-CC292939DF1C}"/>
            </ac:spMkLst>
          </pc:spChg>
        </pc:sldLayoutChg>
        <pc:sldLayoutChg chg="modSp">
          <pc:chgData name="Shaowei Wang" userId="e596398d-db6e-4c6b-9fe5-24de495b6c4d" providerId="ADAL" clId="{ECBA6D0F-229F-48CA-8BCF-89BDF110E528}" dt="2021-03-28T21:07:34.948" v="1"/>
          <pc:sldLayoutMkLst>
            <pc:docMk/>
            <pc:sldMasterMk cId="297277841" sldId="2147483648"/>
            <pc:sldLayoutMk cId="747579366" sldId="2147483656"/>
          </pc:sldLayoutMkLst>
          <pc:spChg chg="mod">
            <ac:chgData name="Shaowei Wang" userId="e596398d-db6e-4c6b-9fe5-24de495b6c4d" providerId="ADAL" clId="{ECBA6D0F-229F-48CA-8BCF-89BDF110E528}" dt="2021-03-28T21:07:34.948" v="1"/>
            <ac:spMkLst>
              <pc:docMk/>
              <pc:sldMasterMk cId="297277841" sldId="2147483648"/>
              <pc:sldLayoutMk cId="747579366" sldId="2147483656"/>
              <ac:spMk id="2" creationId="{73134388-7FE4-4953-A8CE-02AF1F63EBA4}"/>
            </ac:spMkLst>
          </pc:spChg>
          <pc:spChg chg="mod">
            <ac:chgData name="Shaowei Wang" userId="e596398d-db6e-4c6b-9fe5-24de495b6c4d" providerId="ADAL" clId="{ECBA6D0F-229F-48CA-8BCF-89BDF110E528}" dt="2021-03-28T21:07:34.948" v="1"/>
            <ac:spMkLst>
              <pc:docMk/>
              <pc:sldMasterMk cId="297277841" sldId="2147483648"/>
              <pc:sldLayoutMk cId="747579366" sldId="2147483656"/>
              <ac:spMk id="3" creationId="{5974F716-26C7-431E-B12B-777E6E21375A}"/>
            </ac:spMkLst>
          </pc:spChg>
          <pc:spChg chg="mod">
            <ac:chgData name="Shaowei Wang" userId="e596398d-db6e-4c6b-9fe5-24de495b6c4d" providerId="ADAL" clId="{ECBA6D0F-229F-48CA-8BCF-89BDF110E528}" dt="2021-03-28T21:07:34.948" v="1"/>
            <ac:spMkLst>
              <pc:docMk/>
              <pc:sldMasterMk cId="297277841" sldId="2147483648"/>
              <pc:sldLayoutMk cId="747579366" sldId="2147483656"/>
              <ac:spMk id="4" creationId="{0E6510EF-1019-46B0-9A26-65684B3DDC54}"/>
            </ac:spMkLst>
          </pc:spChg>
        </pc:sldLayoutChg>
        <pc:sldLayoutChg chg="modSp">
          <pc:chgData name="Shaowei Wang" userId="e596398d-db6e-4c6b-9fe5-24de495b6c4d" providerId="ADAL" clId="{ECBA6D0F-229F-48CA-8BCF-89BDF110E528}" dt="2021-03-28T21:07:34.948" v="1"/>
          <pc:sldLayoutMkLst>
            <pc:docMk/>
            <pc:sldMasterMk cId="297277841" sldId="2147483648"/>
            <pc:sldLayoutMk cId="4033779848" sldId="2147483657"/>
          </pc:sldLayoutMkLst>
          <pc:spChg chg="mod">
            <ac:chgData name="Shaowei Wang" userId="e596398d-db6e-4c6b-9fe5-24de495b6c4d" providerId="ADAL" clId="{ECBA6D0F-229F-48CA-8BCF-89BDF110E528}" dt="2021-03-28T21:07:34.948" v="1"/>
            <ac:spMkLst>
              <pc:docMk/>
              <pc:sldMasterMk cId="297277841" sldId="2147483648"/>
              <pc:sldLayoutMk cId="4033779848" sldId="2147483657"/>
              <ac:spMk id="2" creationId="{A0747FE9-D4FD-450A-BE80-C53CEB11F36E}"/>
            </ac:spMkLst>
          </pc:spChg>
          <pc:spChg chg="mod">
            <ac:chgData name="Shaowei Wang" userId="e596398d-db6e-4c6b-9fe5-24de495b6c4d" providerId="ADAL" clId="{ECBA6D0F-229F-48CA-8BCF-89BDF110E528}" dt="2021-03-28T21:07:34.948" v="1"/>
            <ac:spMkLst>
              <pc:docMk/>
              <pc:sldMasterMk cId="297277841" sldId="2147483648"/>
              <pc:sldLayoutMk cId="4033779848" sldId="2147483657"/>
              <ac:spMk id="3" creationId="{D2DEDE64-3DE6-4FBB-9689-720ADD2D723A}"/>
            </ac:spMkLst>
          </pc:spChg>
          <pc:spChg chg="mod">
            <ac:chgData name="Shaowei Wang" userId="e596398d-db6e-4c6b-9fe5-24de495b6c4d" providerId="ADAL" clId="{ECBA6D0F-229F-48CA-8BCF-89BDF110E528}" dt="2021-03-28T21:07:34.948" v="1"/>
            <ac:spMkLst>
              <pc:docMk/>
              <pc:sldMasterMk cId="297277841" sldId="2147483648"/>
              <pc:sldLayoutMk cId="4033779848" sldId="2147483657"/>
              <ac:spMk id="4" creationId="{D71A0FE2-38FC-482B-8CA5-5940C80BA351}"/>
            </ac:spMkLst>
          </pc:spChg>
        </pc:sldLayoutChg>
        <pc:sldLayoutChg chg="modSp">
          <pc:chgData name="Shaowei Wang" userId="e596398d-db6e-4c6b-9fe5-24de495b6c4d" providerId="ADAL" clId="{ECBA6D0F-229F-48CA-8BCF-89BDF110E528}" dt="2021-03-28T21:07:34.948" v="1"/>
          <pc:sldLayoutMkLst>
            <pc:docMk/>
            <pc:sldMasterMk cId="297277841" sldId="2147483648"/>
            <pc:sldLayoutMk cId="2473971520" sldId="2147483659"/>
          </pc:sldLayoutMkLst>
          <pc:spChg chg="mod">
            <ac:chgData name="Shaowei Wang" userId="e596398d-db6e-4c6b-9fe5-24de495b6c4d" providerId="ADAL" clId="{ECBA6D0F-229F-48CA-8BCF-89BDF110E528}" dt="2021-03-28T21:07:34.948" v="1"/>
            <ac:spMkLst>
              <pc:docMk/>
              <pc:sldMasterMk cId="297277841" sldId="2147483648"/>
              <pc:sldLayoutMk cId="2473971520" sldId="2147483659"/>
              <ac:spMk id="2" creationId="{B774C506-0DA4-46B0-8306-71260C30684D}"/>
            </ac:spMkLst>
          </pc:spChg>
          <pc:spChg chg="mod">
            <ac:chgData name="Shaowei Wang" userId="e596398d-db6e-4c6b-9fe5-24de495b6c4d" providerId="ADAL" clId="{ECBA6D0F-229F-48CA-8BCF-89BDF110E528}" dt="2021-03-28T21:07:34.948" v="1"/>
            <ac:spMkLst>
              <pc:docMk/>
              <pc:sldMasterMk cId="297277841" sldId="2147483648"/>
              <pc:sldLayoutMk cId="2473971520" sldId="2147483659"/>
              <ac:spMk id="3" creationId="{0B472DDD-4289-47E7-A952-F94C6E556330}"/>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41.200"/>
    </inkml:context>
    <inkml:brush xml:id="br0">
      <inkml:brushProperty name="width" value="0.1" units="cm"/>
      <inkml:brushProperty name="height" value="0.1" units="cm"/>
    </inkml:brush>
  </inkml:definitions>
  <inkml:trace contextRef="#ctx0" brushRef="#br0">1 151 5033,'1'76'2315,"-1"-76"-2276,0 1-1,0-1 1,0 0 0,0 1-1,0-1 1,0 0 0,0 1-1,0-1 1,0 0 0,0 1-1,1-1 1,-1 0-1,0 0 1,0 1 0,0-1-1,0 0 1,1 1 0,-1-1-1,0 0 1,0 0-1,0 1 1,1-1 0,-1 0-1,0 0 1,0 0 0,1 0-1,-1 1 1,0-1-1,1 0 1,-1 0 0,0 0-1,0 0 1,1 0 0,-1 0-1,0 0 1,1 0-1,-1 1 1,0-1 0,1 0-1,-1 0 1,0-1 0,1 1-1,-1 0 1,0 0-1,1 0 1,-1 0 0,1 0-1,15-10 489,-11 7-357,116-83 1123,-96 65-1119,2 1 0,0 1-1,1 2 1,1 0 0,37-14 0,-61 29-173,-2 1-4,-1-1 1,0 1-1,1 0 1,-1 1-1,1-1 1,-1 0-1,1 1 1,-1-1-1,1 1 1,0 0-1,-1 0 1,1 0-1,-1 0 1,1 0-1,0 1 1,4 0-1,-7 0 1,1-1-1,-1 0 1,0 1 0,1-1-1,-1 0 1,0 1-1,0-1 1,1 1 0,-1-1-1,0 0 1,0 1-1,0-1 1,0 1-1,1-1 1,-1 1 0,0-1-1,0 0 1,0 1-1,0-1 1,0 1 0,0-1-1,0 1 1,0-1-1,0 1 1,0-1 0,-1 1-1,1-1 1,0 0-1,0 1 1,-8 15-27,5-11 12,-26 49 43,3 1 1,3 2 0,1 0-1,4 1 1,2 1 0,2 1-1,4 0 1,1 1 0,1 74-1,7-121 19,2 21 63,-1-33-96,0-1 0,0 1 0,1 0 0,-1-1 1,0 1-1,1-1 0,0 1 0,-1 0 0,1-1 0,0 0 0,0 1 1,-1-1-1,1 1 0,0-1 0,3 2 0,-4-2-7,1-1 0,0 0 0,0 1 0,-1-1 0,1 0 0,0 0-1,0 1 1,0-1 0,0 0 0,-1 0 0,1 0 0,0 0 0,0 0 0,0 0 0,0 0 0,0 0 0,-1-1 0,1 1 0,0 0-1,0 0 1,0-1 0,-1 1 0,1-1 0,0 1 0,0 0 0,0-2 0,20-15-59,-14 9-226,1 1 0,-1-1 0,-1-1 1,0 1-1,0-1 0,0 0 0,-1 0 1,5-15-1,1-21-575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1.546"/>
    </inkml:context>
    <inkml:brush xml:id="br0">
      <inkml:brushProperty name="width" value="0.1" units="cm"/>
      <inkml:brushProperty name="height" value="0.1" units="cm"/>
    </inkml:brush>
  </inkml:definitions>
  <inkml:trace contextRef="#ctx0" brushRef="#br0">0 122 8922,'82'74'3601,"-52"-74"-2153,3-2-1040,14-12-744,-3-3-232,1-8-248,-3-4 32,-9 2 303,-6 0 153,-6 7-584,-1 3-1080,-7 0 1264</inkml:trace>
</inkml:ink>
</file>

<file path=ppt/ink/ink100.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3T16:58:50.246"/>
    </inkml:context>
    <inkml:brush xml:id="br0">
      <inkml:brushProperty name="width" value="0.05292" units="cm"/>
      <inkml:brushProperty name="height" value="0.05292" units="cm"/>
      <inkml:brushProperty name="color" value="#FF0000"/>
    </inkml:brush>
  </inkml:definitions>
  <inkml:trace contextRef="#ctx0" brushRef="#br0">10193 9573 133 0,'3'94'85'16,"-9"-42"-15"-16,-3 11-33 16,2-2-12-16,-4 1-3 15,-3-5 7-15,-1-3 29 16,-7-4 11-16,3-6-6 15,3-8-10-15,-2-15-29 16,9-6-18-16,-4-15-136 16,2-5 97-16</inkml:trace>
  <inkml:trace contextRef="#ctx0" brushRef="#br0" timeOffset="277.08">9928 10025 384 0,'-9'37'196'0,"5"-30"-28"16,4 4-132-16,7 10-36 15,4 0-3-15,2 3 2 16,6-2 1-16,0-5 27 15,1-5 20-15,1-11 29 16,1-4 7-16,0-14-17 16,-1-3-19-16,5-6-28 15,-1-3-10-15,7 1-35 16,-6 3-53-16,-5 9 52 16</inkml:trace>
  <inkml:trace contextRef="#ctx0" brushRef="#br0" timeOffset="13265.08">18425 6474 208 0,'0'-1'74'0,"0"0"-61"16,2 0-2-16,14-6 52 15,31-28 29-15,-22 28 44 16,0-1 9-16,2 0-34 16,-1 2-25-16,0 0-39 15,0 1-15-15,5 2-17 16,0 2-3-16,2 4 1 16,-2 2 2-16,-10 6 1 0,-2 2 3 15,-9 4-2-15,-5 6-1 16,-8 3-4-16,-5 3-5 15,-12 2-5-15,-4-5-1 16,-5-4 0-16,-6-6 1 16,7-5 2-16,1-2 0 15,7-4-3-15,3 2-1 16,3-3-4-16,8 0-1 16,-2-2 2-16,4-2 2 0,3-1 5 15,-2 1 4-15,3 0 4 16,0 0 2-16,0 0-2 15,13 2-2-15,3 5-6 16,30 10-1-16,-26-6-1 16,-1 5 1-16,-1 2 0 15,1 5 0-15,-5 1 1 16,-7 2 0-16,-8 2 3 16,-6-1 5-16,-12 2 12 15,0-2 8-15,-1 0 7 16,-6-3 0-16,3-5-11 15,0 1-8-15,-1-7-13 16,1-1-7-16,1-6-28 16,1-5-27-16,3 0-122 15,8-1-140-15,5-1 200 16</inkml:trace>
  <inkml:trace contextRef="#ctx0" brushRef="#br0" timeOffset="15867.42">18561 15861 736 0,'-26'14'288'16,"3"0"-197"-16,2-2-51 16,6 2-31-16,4-1-1 15,1 4 15-15,-2 2 8 0,0-1 9 16,3 5 0-16,-3-1-21 15,2 3-7-15,1 6-18 16,1 4-15-16,3 12-30 16,5 8-6-16,5 9 6 15,2 5 14-15,3-2 29 16,0-7 7-16,7-12-1 16,0-6-28-16,5-6-80 15,3-1-44-15,5-1-33 16,-5-3 26-16,6-6 92 15,-14-14 76 1,2 0 51-16,13-3 7 0,13-7-5 16,-11-12-33-16,6-14-12 15,-6-6-5-15,-4-11-5 16,-2-4-1-16,-5-6 1 16,-6-4 2-16,-1-9 19 15,-8 2 14-15,-5-2 19 16,-1 3 4-16,-2 8-17 0,-4 2-13 15,2 3-22-15,-2 3-6 16,-3 6-10-16,1 2-37 16,0 9 29-16</inkml:trace>
  <inkml:trace contextRef="#ctx0" brushRef="#br0" timeOffset="19842.8">9962 11781 309 0,'-12'-16'212'0,"1"-1"-12"16,1 1-55-16,-2 2-13 15,-3-1-28-15,-4 0-7 16,-6-3-19-16,-3-5-13 0,-4 0-20 16,-2-3-8-16,-3 3-15 15,2 2-4-15,3 12-7 16,0 5-2-16,-1 15-4 15,0 11-2-15,-6 21-5 16,-1 12-3-16,2 17-2 16,4 9 1-16,15 3 0 15,1-3 1-15,11-10-2 16,3-9-1-16,6-12-3 16,5-3-2-16,6-4-5 15,5-1-2-15,12-1-2 16,9-2 1-16,18-1 4 15,3-4 4-15,13-6 5 16,2-2 2-16,3-5 2 16,7-2 1-16,0-12-2 15,1-6 1-15,1-10 0 16,-6-10 3-16,-2-9 3 16,-5-4 2-16,-5-9 2 0,-30 8 0 31,2 2 3-31,19-31 0 0,-3-15 1 0,-12 3 1 15,-20 7-2-15,-5-3 1 16,-17-1 3-16,-6 1 3 16,-21 3 6-16,-9 3 3 15,-14 0-3-15,-10 3-3 0,-9 2-3 16,-2 4 5-16,-2 15 9 16,-1 8-2-16,5 23-4 15,-5 11-12-15,2 30-26 16,-1 13-34-16,-4 20-118 15,6 7-187-15,9-2 223 16</inkml:trace>
  <inkml:trace contextRef="#ctx0" brushRef="#br0" timeOffset="26183.85">17276 15689 374 0,'-91'-29'165'0,"11"-3"-88"15,-2-3-74-15,8-16-11 16</inkml:trace>
  <inkml:trace contextRef="#ctx0" brushRef="#br0" timeOffset="26795.3">17694 14386 49 0,'42'5'26'0,"-6"0"1"15,12-3 19-15,0-1 3 16,-6-1-2-16,2-2-11 0,-9-3-38 16,2-2 2-16</inkml:trace>
  <inkml:trace contextRef="#ctx0" brushRef="#br0" timeOffset="27086.49">17733 14143 400 0,'-4'6'217'15,"1"2"-42"-15,3 1-106 0,7 6-69 16,9-1-5-16,10 0 0 16,3 3 1-16,6-3 3 15,-2 1 0-15,-2 3 1 0,1-3 0 16,-6 1 0-16,-1 0 0 16,-5 0-12-16,-7 2-17 15,-6 3-60-15,-7 4-61 16,-7 14 92-16</inkml:trace>
  <inkml:trace contextRef="#ctx0" brushRef="#br0" timeOffset="66641.78">16732 6449 494 0,'-2'3'181'0,"10"8"-131"0,5 4-25 15,10 5 29-15,10-2 18 16,12-5 17-16,2-7-4 15,10-10-30-15,-2-3-15 16,-4-3-22-16,0-1-7 16,-13 2-7-16,-4 1-4 0,-16 2-42 15,-2 0-58-15,-11 3 65 16</inkml:trace>
  <inkml:trace contextRef="#ctx0" brushRef="#br0" timeOffset="66879.25">17035 6526 667 0,'-7'25'256'0,"0"6"-166"15,1 15-82-15,6 10-14 16,0 3-1-16,1-8-1 15,5-7 1-15,-3-15 3 16,4-5 2-16,-3-6 1 0,3-4-15 16,-2-4-127-16,3-5 104 15</inkml:trace>
</inkml:ink>
</file>

<file path=ppt/ink/ink10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3T17:00:13.532"/>
    </inkml:context>
    <inkml:brush xml:id="br0">
      <inkml:brushProperty name="width" value="0.05292" units="cm"/>
      <inkml:brushProperty name="height" value="0.05292" units="cm"/>
      <inkml:brushProperty name="color" value="#FF0000"/>
    </inkml:brush>
  </inkml:definitions>
  <inkml:trace contextRef="#ctx0" brushRef="#br0">6830 10057 448 0,'-5'29'160'16,"10"3"-135"-16,7 2-21 0,8-4-3 16,4 0 0-16,2-5 2 15,1-2 0-15,0 0 2 16,3 1 2-16,5 3 5 15,4 1 1-15,7 2 1 16,0-1-1-16,8-3-2 16,-2-4-1-16,5-9 0 15,-2-6-2-15,0-14 4 16,-2-7 5-16,1-13 10 16,5-6 9-16,-2-10 20 15,0-3 9-15,-8-9 17 16,-3-1 6-16,-7-7-5 15,-3-1-6-15,-10-1-20 16,-5-4-10-16,-3-4-19 16,-6 0-6-16,-4-3-11 15,-5-1-4-15,-3 6-4 16,-3-1-2-16,-9 9 0 16,-2 4 0-16,-11 6 0 0,-1 1-1 15,0 4-1-15,0 2-1 16,1 7 0-16,0 1 1 15,3 7-1-15,-5 1 0 16,8 5-2-16,-1 3 1 16,0 5 0-16,4 4 1 15,-6 3 2-15,-3 4 0 0,-2 0 0 16,1 4 1-16,-1 6-1 16,-3 5 0-16,-3 10-1 15,-2 6-2-15,-8 6 0 16,-2 2 0-16,-3 6 2 15,2-1 1-15,5 5 1 16,3-2 1-16,5 1-1 16,1 1 0-16,5 1 0 15,2 6 0-15,2 5 0 16,3 4 0-16,3 5 0 16,2 0 1-16,5 0 1 15,4-4 2-15,2-8 7 16,4-3 5-16,5-10 7 15,2 2 1-15,7-3-3 16,0 0-3-16,7 2-8 16,-2-1-2-16,5 2-3 15,0-5-1-15,2-5 2 16,0-1 1-16,-6-10 1 0,-1-2 1 16,-7-1-2-16,-2-6-1 15,0 3-1-15,-2 0-1 16,-1-3-1-16,-2 0 0 15,-5-3-1-15,1-2 0 16,3 0 0-16,-3-1 0 16,2-3 1-16,2 2-1 0,-1-1-1 15,0 0 0-15,0 1-2 16,-4-1 1-16,0-3-1 16,0 0 1-16,0 0-1 15,0 0 1-15,0 0 0 16,0 0 0-16,0 0-1 15,0 0 1-15,0 0-1 16,0 0 0-16,-1 0-1 16,-1 0-1-16,1 0-3 15,1 0-6-15,0 0-38 16,0 0-41-16,0 0-165 16,0 0 164-16</inkml:trace>
  <inkml:trace contextRef="#ctx0" brushRef="#br0" timeOffset="2863.73">9257 8777 796 0,'-47'-36'309'0,"1"-1"-185"16,1 9-119-16,6 4-4 15,-7 8-2-15,-5 8-2 16,-3 6 5-16,-8 2 7 16,13 12 13-1,23-7 4-15,0 2-1 0,-80 24-5 16,-4 20-12-16,3 14-4 0,40 1-4 16,8 3 0-16,6 6 0 15,7-1-1-15,7 13-1 16,6 2-2-16,14 1-5 15,0-2-3-15,19-3-3 16,4-1-2-16,4 4 5 16,12 2 3-16,-5-8 4 15,2-3 3-15,12 1 0 16,1-6 0-16,3-4-2 16,7-3-2-16,-2-15 0 15,2-4 0-15,4-14 4 16,-3-6 2-16,11-9 0 15,-2-4 2-15,-2-3 0 16,4-3 0-16,-1-5 0 16,2-2 0-16,0-3 1 15,4-5 0-15,1-8 3 16,1-2 1-16,2-12 2 16,-2-5 1-16,-2-9-1 0,-6-6-2 15,-2-3 0-15,0-3 1 16,-8-9 0-16,3 2 2 15,-3-10 2-15,0-5-1 16,-6-8 2-16,-9-6 2 16,-14-4 1-16,-9 1 1 15,-4 6-4-15,-10-2 0 0,-8 6 7 16,-2 4 7-16,-6 8 10 16,1 8 1-16,-4 12-10 15,2 6-5-15,-5 14-7 16,-1 4-3-16,-1 13-2 15,0 4-4-15,3 4-7 16,3 6-3-16,3 1-23 16,1-3-32-16,5 10-122 15,4-2-229-15,-8 14 266 16</inkml:trace>
  <inkml:trace contextRef="#ctx0" brushRef="#br0" timeOffset="10350.2">8100 8276 560 0,'-13'13'290'0,"-12"3"-70"0,-1 5-131 16,3 17-84-16,0 9-4 15,-8 9-2-15,2 1 0 16,-8 4 9-16,0 1 11 16,-4 7 30-16,1 6 8 15,4-1-1-15,7-1-12 16,3-14-27-16,6-7-10 15,0-10-9-15,1-6-8 0,12-12-27 16,-2-2-23-16,6-12-67 16,-3-7-52-16,5-5 113 15</inkml:trace>
  <inkml:trace contextRef="#ctx0" brushRef="#br0" timeOffset="10604.23">7515 8851 592 0,'8'43'207'0,"-5"-16"-184"15,1 7-20-15,7 2-3 16,3 3-2-16,3-10 1 15,-3-5 2-15,2-11 29 16,-4-4 15-16,4-8 13 16,-1-1-1-16,2-4-27 0,1-2-23 15,2-1-176-15,3 0 124 16</inkml:trace>
  <inkml:trace contextRef="#ctx0" brushRef="#br0" timeOffset="52920.87">11637 10199 279 0,'4'-2'134'0,"4"0"-9"0,5-1-125 16,1 0 0-16,1 0 0 15,1-1 0-15,-3 4 0 16,1 0 2-16,0 6 2 15,-2-3 1-15,-1 5 10 16,-3 1 2-16,4-1 4 16,0 2-2-16,4 0-4 15,2 5-3-15,3-1-2 16,3-2 0-16,3 1 2 16,-2-7 1-16,2 3 4 15,6 0 2-15,-4-4 5 16,8 1 5-16,1-6 19 15,1-3 5-15,8-5 2 16,3-3-6-16,9-2-19 16,7 1-9-16,2-2-9 15,4-3 0-15,-2-5 6 16,-6-3 8-16,1-5 15 0,2 0 8 16,-3-2 12-16,1-3 0 15,-7-1-2-15,-5 0-6 16,-6-1-4-16,-3-1 1 15,-4 0 9-15,-2-3 2 16,-6-8-4-16,-4-3-7 16,-7-9-16-16,-3-1-5 15,-13-4-2-15,-10 1-2 0,-16-4-4 16,-6-1-4-16,-16-5-12 16,-4 0-4-16,-9 1-14 15,-6 5-3-15,-14 10-11 16,-4 4-3-16,-10 17 10 15,-2 4 0-15,1 20 11 16,5 11 2-16,2 9 3 16,0 11 1-16,13 4 1 15,7 2 0-15,19 7-1 16,8 3-1-16,7 6-2 16,5 8 0-16,5 16 1 15,12-12 2 1,2 2 1-16,-1 48 0 0,8 18 2 15,7-14 0-15,7-19 1 16,5-1 1-16,9-9 3 16,2-7 4-16,8-7 3 15,0-4 1-15,0-10-1 16,5-2-3-16,2-11-2 0,0-7 0 16,-4-4-1-16,-5-5-2 15,-5-5-25-15,-6-2-53 16,-6-1-217-16,1 0 194 15</inkml:trace>
  <inkml:trace contextRef="#ctx0" brushRef="#br0" timeOffset="54013.7">13542 8004 520 0,'-11'-9'202'0,"-2"9"-132"16,1 4-56-16,-7 16-16 15,0 7-2-15,-12 9 2 16,-7 7 2-16,-7 8 5 15,-4 7 13-15,-3 12 27 0,5 2 11 16,-2 0 5-16,6-4-10 16,6-13-26-16,4-8-12 15,10-9-10-15,5-5-3 16,0-8-22-16,5-6-38 16,0-10-124-16,-5-7 118 15</inkml:trace>
  <inkml:trace contextRef="#ctx0" brushRef="#br0" timeOffset="54211.37">12796 8585 253 0,'-8'12'140'0,"-7"12"-16"16,6 6-9-16,1 6-9 16,4 2-6-16,9-7-4 15,5-7 7-15,11-12-6 16,3-8-9-16,6-8-31 15,4-8-21-15,7-8-25 16,-1-3-19-16,1-2-75 16,-1 1-51-16,-3 5 77 15</inkml:trace>
  <inkml:trace contextRef="#ctx0" brushRef="#br0" timeOffset="58264.4">17139 7902 781 0,'-50'9'308'0,"-4"5"-166"16,-5 18-146-16,0 11-6 16,-3 11 1-16,2 2 1 15,2 3 5-15,2 8 3 16,5 15 1-16,-1 7 0 16,18 5 0-16,8-2-1 0,21-5-2 15,8-1-1-15,25-7-3 16,13-5-3-16,19-14-10 15,9-6-1-15,10-8 0 16,-5-6 5-16,8-10 14 16,-3-9 7-16,1-18 23 15,5-7 11-15,-8-19 16 16,-3-7 5-16,-11-17 3 16,-5-10 4-16,-12-22 3 15,-8-14-2-15,-11-13-9 16,-8-6-11-16,-19-3-18 15,-9 5-5-15,-13 16-6 16,-6 10-3-16,-3 32-7 16,-3 12-5-16,-11 23-13 15,-8 10-8-15,-5 16-23 16,-4 10-20-16,3 6-57 16,6 2-48-16,18 2-203 15,10-3 236-15</inkml:trace>
  <inkml:trace contextRef="#ctx0" brushRef="#br0" timeOffset="58597.53">18527 7674 485 0,'7'-6'296'0,"-13"2"-1"16,-7 3-187-16,-4 9-93 15,-6 3-13-15,-16 10-6 16,-6 4 0-16,-7 6 4 15,-4 3 4-15,1-1 2 16,5 0 1-16,9-10-1 16,3-1-5-16,7-6-60 15,4 0-62-15,5-3 75 16</inkml:trace>
  <inkml:trace contextRef="#ctx0" brushRef="#br0" timeOffset="58929.13">17813 7808 487 0,'-15'6'202'16,"-1"3"-83"-16,0 9-153 15,4 2-12-15,0 9 0 16,2-1 4-16,5 1 31 16,0 0 11-16,3-6 7 15,0 6 3-15,-1-3 9 16,3-3 9-16,4-1 49 16,8-7 11-16,15-6 5 15,1-5-8-15,18-5-53 16,0-3-16-16,1-2-64 15,0 0-76-15,-7 1 80 16</inkml:trace>
  <inkml:trace contextRef="#ctx0" brushRef="#br0" timeOffset="61316.49">17112 9968 694 0,'-27'-7'268'15,"-13"1"-184"-15,4-2-58 16,-9 0-24-16,-2-3 0 15,-9-3 21-15,-2-2 20 0,-8-4 23 16,-5-1 3-16,-2 4-20 16,-8-1-19-1,-3 10-24-15,2 3-7 0,-11 12-7 16,1 8-2-16,-5 15-1 16,-1 5 2-16,15 12 4 15,5 4 2-15,12 9 0 16,7 7 0-16,13 3-2 15,6 0 0-15,14-5-3 16,6 0-1-16,9 7-4 16,8 2-3-16,5 6-3 15,5-4-10-15,8-14 4 16,3-6 4-16,11-10 7 16,5-2 12-16,11 1 1 15,2 0-2-15,12 4-6 16,2 0-3-16,2-2-4 15,5-2 0-15,2-10 7 16,6-2 6-16,4-9 8 0,3-4 3 16,4-6 1-16,-2-3-2 15,11-7-4-15,-2-2-2 16,6-4-1-16,0-4 0 16,3-5 3-16,7-1 2 15,-2-3 3-15,0-2 1 0,-4-6 3 16,-5-3 5-16,-2-5 11 15,1-4 2-15,-3-6-3 16,-1 0-5-16,-6-5-15 16,-4 2-3-16,-7 6 0 15,-5 2 0-15,-14 5 3 16,-6 0 1-16,-13 2 4 16,-7 2 3-16,-10 0 3 15,-5 1 2-15,-5 2 8 16,-7-3 6-16,-10 0 12 15,-8-4 2-15,-17-7-3 16,-5-3-8-16,-16-7-11 16,-2 1-3-16,-4 1 3 15,-3 1 4-15,-3 3 9 16,-1 1 2-16,-9 1-3 16,-1-7-3-16,-3-2-10 15,-9-3-5-15,2 0-10 16,-1 8-3-16,0 3-5 0,10 5-1 15,10 3 2-15,9 1 1 16,-2 3 0-16,6 4 0 16,-4 3-2-16,-4 5-2 15,2 9-1-15,-3 2-1 16,-1 7 0-16,1 1 1 16,-5 6 0-16,-3 2-1 15,1 5-2-15,-3 6-2 0,13 5-10 16,10 3-27-16,9 0-93 15,8 2-86-15,6 4 132 16</inkml:trace>
  <inkml:trace contextRef="#ctx0" brushRef="#br0" timeOffset="63988.6">17696 10096 820 0,'-29'3'362'0,"-2"-8"-161"16,0-1-143-16,-5 5-98 15,2 0-19-15,-3 9-7 16,-2 3 9-16,6 5 48 16,0 5 27-16,6 6 16 15,1 7-1-15,10 13-18 16,7 9-19-16,6 12-57 16,9 7-17-16,10 1-6 15,2-5 7-15,6-13 53 16,1-14 19-16,1-15 16 15,1-6 0-15,5-9-4 16,6-2-4-16,7-6 2 16,3-4 2-16,2-8 10 0,1-5 11 15,-1-9 14-15,2-5 7 16,-3-8 7-16,-4-7-7 16,-7-13-12-16,-5-5-7 15,-5-6-3-15,-9-1 7 16,-12 1 16-16,-7 4 4 15,-17 6 4-15,-2 4-4 0,-5 13-7 16,0 7-6-16,-3 11-15 16,1 8-8-16,0 9-12 15,1 2-3-15,5 4-2 16,5-1 0-16,4 2 0 16,-1-2-1-16,5-2 0 15,3 1 0-15,3 1-1 16,1-3 0-16,0 0-1 15,0 0-1-15,0 0-1 16,0 0-1-16,0 0-4 16,0 0-4-16,0 0-16 15,0 0-13-15,0 0-47 16,0 0-48-16,3 1 86 16</inkml:trace>
</inkml:ink>
</file>

<file path=ppt/ink/ink102.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3T17:09:56.887"/>
    </inkml:context>
    <inkml:brush xml:id="br0">
      <inkml:brushProperty name="width" value="0.05292" units="cm"/>
      <inkml:brushProperty name="height" value="0.05292" units="cm"/>
      <inkml:brushProperty name="color" value="#FF0000"/>
    </inkml:brush>
  </inkml:definitions>
  <inkml:trace contextRef="#ctx0" brushRef="#br0">9420 7205 504 0,'-8'7'191'0,"4"0"-118"16,9 4-73-16,5 0 0 0,4-1 0 16,-1 0 0-1,7 0 1-15,0 2 5 0,2 4 13 16,7 4 4-16,4 16 0 15,5 7-3-15,12 11-14 16,4 1 3-16,10-13 14 16,6-7 5-16,9-18 8 15,4-11-1-15,4-16-3 16,0-10-1-16,-6-14 1 16,2-11-2-16,-5-4 1 15,-9-4 1-15,-5-4 2 16,-7 1 1-16,-8-2-6 15,-1-3-1-15,-15-7-6 16,-8-2-1-16,-17 3 2 16,-7-1 3-16,-15 10-1 15,-13 2-3-15,-16 6-14 16,-9 5-8-16,-17 5-15 16,-11 9-3-16,-12 12 0 15,-6 11 2-15,-2 19 5 16,-2 7 1-16,0 16 3 0,-7 5 2 15,5 5 3-15,6 0 1 16,6 0 0-16,15-1 0 16,11 4 0-16,3 4 0 15,18 3 0-15,6 1 0 16,12-4 1-16,8-2 0 16,13-7 2-16,6-2 0 15,6-6 1-15,6-3 1 0,6-3 4 16,3-2 2-16,6-3 5 15,0-4 1-15,1-3-1 16,-2 0 0-16,-5-6-3 16,-1 1-1-16,0 0-2 15,-1-4-1-15,-5 1-1 16,-2-1-1-16,-3-4-1 16,-2 0 0-16,-3-3 10 15,-3 0 8-15,2-1 9 16,-3 0 0-16,0 0-10 15,0 0-9-15,0 0-10 16,0 0-1-16,-2 0 0 16,2 0 0-16,0-1-1 15,0 1 0-15,0 0-1 16,0 0 0-16,0 0 0 16,0 0 0-16,0 0 0 0,0 0 0 15,0 1 0-15,0 0 0 16,0 0 0-16,-1 0-2 15,1 0-5-15,0 0-6 16,0 0-30-16,0 0-13 16,0 3-27-16,0-2-15 15,-1 1-38-15,1-2-74 16,-1 0 138-16</inkml:trace>
  <inkml:trace contextRef="#ctx0" brushRef="#br0" timeOffset="3490.16">17875 7334 266 0,'0'-2'97'0,"0"1"-73"15,0 0-24-15,0-1 0 16,3-9 38-16,-2 1 30 16,-2-2 48-16,-8-27 17 15,-3 26-16-15,0-5-23 16,-2 1-44-16,-1-5-18 16,-7 1-19-16,1-2 0 15,-7-1 5-15,1 2 4 0,-9-5 5 16,-5 4-2-16,-6-1-6 15,-4-2-5-15,-7 6-7 16,0-1-3-16,-8 3-2 16,2 4-1-16,-3 4 0 15,2 4 5-15,7 7 8 16,4 3 0-16,9 8-2 16,1 3-5-16,5 6-8 15,1 2-2-15,4 6 0 16,0-5 0-16,5 4 2 15,2-3 0-15,2 0 1 16,14-9-1 0,-1 1 1-16,-11 12 0 0,3 5-1 15,10-2 1-15,0-5-2 16,3 3 1-16,5 2 0 16,-5 1 0-16,7 3 1 15,0 2 0-15,0-3 0 16,1-1 0-16,4 0 1 15,-4-3 0-15,5-1 0 0,-2-3 0 16,1-8 1-16,0-3 0 16,1-4 0-16,2-1 0 15,4 0-1-15,2 0 0 16,-5 1 0-16,2-1-1 16,-2 1 1-16,-1 0-1 0,8 0 2 15,2 1 0-15,3-3 3 16,3-1 1-16,-4-2 5 15,3-3 1-15,2-1 0 16,-1-2-2-16,0 2-5 16,-2-3-2-16,2 2-2 15,0 0 0-15,3-1 0 16,-2 2 1-16,1-3 0 16,0-1 0-16,4-1 2 15,-1-1-1-15,1 2-1 16,-5-2 0-16,1 2-2 15,1 1 1-15,1 0-1 16,3 0 1-16,0-1 0 16,-4-1 0-16,0-5 0 15,2-1 1-15,0-3 1 16,4-2 1-16,2-2 0 16,-2 1 0-16,4-1 1 15,1-2 2-15,-13 0 1 0,2-2 2 16,-5 3-1-16,-2-2 0 15,0 0 3-15,-3 0 3 16,-4-3 11-16,-1 3 4 16,-3-3 1-16,-2-5-2 15,-1-2-9-15,-1-5-4 0,1-2-6 16,-4 4-1 0,-1 0-3-16,1 4-2 0,-5 4-2 15,1 2 0-15,-2 7-1 16,-3 1 0-16,4 4 0 15,-6 2 0-15,6 2-1 16,-2 0 1-16,4 1-1 16,1 1 0-16,0-1 0 15,0 3-1-15,0 0 1 16,0 0 0-16,0 0 0 16,0 0 0-16,0 1-1 15,0 0 0-15,0 0 0 16,0 0 0-16,0 0 1 15,0 0 0-15,0 0 1 16,0 0 0-16,0 0-1 16,0 0 1-16,0 0-4 15,0 0-26-15,0 0 21 16</inkml:trace>
  <inkml:trace contextRef="#ctx0" brushRef="#br0" timeOffset="10488.62">8654 8038 296 0,'2'3'116'0,"3"6"-67"0,5 4-46 16,5 3-3-16,3 1-1 15,5-3 2-15,3-2 4 16,7-1 19-16,1 0 7 16,5 2 4-16,4 3-4 15,6 6-17-15,7 3-8 0,3 5-5 16,8 1 0-16,3-6 7 16,-2-7 10-16,7-10 14 15,-1-8 7-15,-1-12 6 16,-2-4-5-16,-5-14-6 15,-8-1-4-15,-9-7-4 16,-8-6 2-16,-16-2 19 16,-6-6 12-16,-19-5 14 15,-6-1-1-15,-14 1-16 16,-7 4-11-16,-11 12-20 16,-3 7-6-16,-7 11-10 15,-3 6-5-15,-10 8-2 16,1 4 0-16,-2 10 1 15,0 3-1-15,3 11-2 16,5 3-3-16,4 6-10 16,6 7-28-16,6 10-82 15,2 0-48-15,5 3 95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1:49.682"/>
    </inkml:context>
    <inkml:brush xml:id="br0">
      <inkml:brushProperty name="width" value="0.05" units="cm"/>
      <inkml:brushProperty name="height" value="0.05" units="cm"/>
      <inkml:brushProperty name="color" value="#E71224"/>
    </inkml:brush>
  </inkml:definitions>
  <inkml:trace contextRef="#ctx0" brushRef="#br0">414 60 1960,'-7'-6'1397,"5"5"-948,1-1 1,-1 1 0,0-1-1,1 1 1,-1-1 0,1 1-1,-1-1 1,1 0-1,0 0 1,0 0 0,0 0-1,-1-3 1,2 5-440,0 0 1,0-1-1,0 1 0,0 0 1,0 0-1,0 0 0,0-1 1,0 1-1,0 0 0,0 0 1,0 0-1,0 0 0,1-1 1,-1 1-1,0 0 0,0 0 1,0 0-1,0 0 0,1 0 1,-1-1-1,0 1 0,0 0 1,0 0-1,1 0 0,-1 0 1,0 0-1,0 0 0,0 0 1,1 0-1,-1 0 0,3-2 31,8-2-20,0 0 0,0 0 0,1 1 0,-1 0 0,1 1 0,0 1 0,-1 0 0,14 0-1,-22 2-20,0-1-1,0 0 1,-1 1-1,1 0 1,0 0-1,0 0 1,0 0-1,-1 0 1,1 0-1,0 1 1,-1 0-1,0-1 1,1 1 0,-1 0-1,4 3 1,1 2-7,-7-7 7,6 4-8,-1 1 0,1 0 0,7 8 1,-13-12 8,1 0 1,-1-1-1,1 1 1,-1 0-1,1-1 1,-1 1-1,1 0 0,-1 0 1,1-1-1,-1 1 1,0 0-1,0 0 1,1 0-1,-1-1 1,0 1-1,0 0 1,0 0-1,0 0 1,0 0-1,0-1 1,0 1-1,0 0 1,0 0-1,0 0 1,0 0-1,-1 0 1,1-1-1,0 1 1,-1 0-1,1 0 1,0-1-1,-1 1 1,1 0-1,-1 0 1,1-1-1,-1 1 1,0 0-1,-9 9 35,-8 6-11,8-10-26,0 2 0,-13 11-1,15-12-10,-1 0 0,1-1 0,-15 9 0,-102 58-153,-63 32 268,163-93-55,13-5-11,0-1-1,0-1 1,-1 0-1,0 0 1,0-1-1,-22 3 1,34-7-35,-1 0 0,0 0 0,1 0 0,-1 0 0,0-1 0,1 1 0,-1 0 0,1-1 0,-1 0 0,1 1 0,-1-1 0,1 0 0,-2 0 0,2 0-1,1 1-1,0 0 0,0 0 0,-1 0 1,1-1-1,0 1 0,0 0 0,0 0 1,0-1-1,-1 1 0,1 0 0,0 0 1,0-1-1,0 1 0,0 0 0,0-1 1,0 1-1,0 0 0,0 0 0,0-1 1,0 1-1,0 0 0,0-1 0,0 1 1,0 0-1,0-1 0,0 0 0,1 1 0,-1-1 0,0 0 1,1 1-1,-1-1 0,1 0 0,0 1 0,-1-1 0,1 1 0,-1-1 1,1 1-1,0-1 0,-1 1 0,3-1 0,6-4 0,0 1 0,1 0 0,0 1 0,0 0 0,0 0 0,17-1 0,-4 2 0,45 2 0,5 4 50,87 1 136,-91-9-159,-69 4-34,1 0 0,-1 0 1,0 0-1,1 0 0,-1 0 0,1 0 1,-1 0-1,1 0 0,-1 0 0,1 0 1,-1 0-1,1 0 0,-1 1 0,1-1 1,-1 0-1,0 0 0,1 1 0,-1-1 0,1 0 1,-1 0-1,0 1 0,1-1 0,-1 0 1,0 1-1,1-1 0,-1 1 0,0-1 1,0 0-1,1 2 0,-1-1-418,-4-1-3083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1:52.151"/>
    </inkml:context>
    <inkml:brush xml:id="br0">
      <inkml:brushProperty name="width" value="0.05" units="cm"/>
      <inkml:brushProperty name="height" value="0.05" units="cm"/>
      <inkml:brushProperty name="color" value="#E71224"/>
    </inkml:brush>
  </inkml:definitions>
  <inkml:trace contextRef="#ctx0" brushRef="#br0">208 38 3057,'-1'-7'551,"1"6"-456,0-1 0,0 0 0,-1 0 1,1 0-1,0 1 0,1-1 0,-1 0 0,0 0 1,0 1-1,1-1 0,-1 0 0,1 0 0,-1 1 1,2-3-1,11 1 4085,12 6-3781,-4 0-121,-5-1-217,-1 0-3,0-1-1,28-1 0,-34-1-49,4 1-2,-1-1 0,18 3 1,-27-1-6,1-1 1,0 1-1,0 0 0,-1 0 1,1 0-1,0 1 0,-1 0 1,0-1-1,1 1 0,-1 0 1,0 0-1,4 4 0,28 38 23,-27-36-17,0 0 0,-1 1 0,11 17 0,-16-23-5,0 0-1,0 0 0,-1 0 1,1 1-1,-1-1 0,0 0 1,0 1-1,0-1 0,-1 1 1,1-1-1,-1 1 0,0-1 1,0 1-1,0-1 0,-1 6 1,1-8 0,-1 1 0,1-1 0,-1 0 0,0 0 0,0 0 0,1 0 0,-1 1 0,0-1 0,0 0 0,0-1 0,0 1 1,0 0-1,-1 0 0,1 0 0,0-1 0,0 1 0,-2 1 0,-5 2 7,-23 17-2,-2-2-1,0-1 1,0-2-1,-48 16 0,-150 33-132,138-49 98,119-29-87,-13 8 104,124-42-29,-116 41 38,-1 2 1,1 0 0,0 1 0,0 1-1,22 2 1,3 1-10,1 3 0,45 10 0,-89-13 9,0-1-1,0 1 1,0 0 0,0 1 0,0-1-1,0 1 1,0-1 0,0 1 0,-1 0-1,6 4 1,-7-5 0,0 1 0,1-1 0,-1 1 0,0 0 0,0 0 0,0 0 0,0-1 0,0 1 0,-1 0 0,1 0-1,0 0 1,-1 0 0,1 3 0,-1 1 0,0-1-1,-1 0 0,0 0 1,1 1-1,-2-1 0,1 0 1,0 0-1,-1 0 0,0 0 1,0-1-1,-5 9 0,-3 3 3,0 0 0,-1-1 0,0 0 0,-1-1 0,-20 18 0,-13 12 9,32-30-6,-1-1 0,0 0 0,-1-1-1,-23 15 1,28-21-287,1 0-1,-1-1 1,-1-1 0,1 0-1,-1 0 1,1-1 0,-1 0-1,0-1 1,-16 1 0,16-5-1757,3-7 868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1:53.420"/>
    </inkml:context>
    <inkml:brush xml:id="br0">
      <inkml:brushProperty name="width" value="0.05" units="cm"/>
      <inkml:brushProperty name="height" value="0.05" units="cm"/>
      <inkml:brushProperty name="color" value="#E71224"/>
    </inkml:brush>
  </inkml:definitions>
  <inkml:trace contextRef="#ctx0" brushRef="#br0">360 99 1672,'13'-61'703,"-13"58"-604,1 0-1,0 1 1,0-1-1,0 1 1,0-1-1,1 1 0,-1-1 1,1 1-1,0 0 1,-1-1-1,1 1 1,5-5 5297,-8 7-5289,0 0 0,1 0 0,-1 0 0,0 0 0,0 0 0,0 1 0,0-1 0,0 0 0,0 1 0,0-1 0,1 1 0,-1-1 0,0 1 0,0-1 0,1 1 0,-2 1 0,-5 3 41,-30 21 28,32-23-168,-14 12 19,0 0-1,1 1 1,1 1 0,-23 28 0,14-14-12,-29 40 0,-11 31 9,52-81-6,-17 35 0,19-33 2,9-17-11,-7 15 19,10-20-26,0-1 0,0 1-1,0 0 1,-1-1 0,1 1 0,0 0 0,0-1-1,0 1 1,0 0 0,0-1 0,0 1 0,1 0-1,-1-1 1,0 1 0,0-1 0,0 1 0,0 0-1,1-1 1,-1 1 0,0-1 0,1 1-1,-1-1 1,1 1 0,-1 0 0,0-1 0,1 0-1,-1 1 1,1-1 0,-1 1 0,1-1 0,0 1-1,5 1 7,-1 0 0,1 0 0,-1-1 0,1 0 0,0 0 0,-1 0 0,1-1 0,7 0 0,48-4 63,67-20 284,-15 3 5,-62 14-220,7 0-20,77-20 1,54-28-6,-179 52-104,0-1 0,-1 0 0,1 0 0,8-7 0,-18 11-11,0 0 0,1 0 1,-1 0-1,0 0 1,0 0-1,1 0 0,-1 0 1,0-1-1,0 1 0,1 0 1,-1 0-1,0 0 0,0 0 1,1-1-1,-1 1 0,0 0 1,0 0-1,0-1 1,0 1-1,1 0 0,-1 0 1,0-1-1,0 1 0,0 0 1,0 0-1,0-1 0,0 1 1,0 0-1,0-1 0,-9 0-405,-22 4-505,27-2 869,-36 4-744,-43 1-1,72-6 177,-1 0 0,1-1 0,-1 0-1,-17-5 1,0-2-430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1:53.787"/>
    </inkml:context>
    <inkml:brush xml:id="br0">
      <inkml:brushProperty name="width" value="0.05" units="cm"/>
      <inkml:brushProperty name="height" value="0.05" units="cm"/>
      <inkml:brushProperty name="color" value="#E71224"/>
    </inkml:brush>
  </inkml:definitions>
  <inkml:trace contextRef="#ctx0" brushRef="#br0">40 91 3969,'-24'-66'1652,"24"65"-1582,-1 0 0,1 0 0,0-1 0,0 1 0,-1 0 0,1 0 1,0 0-1,0 0 0,0 0 0,0-1 0,0 1 0,1 0 0,-1 0 0,0 0 0,0 0 0,1 0 0,0-2 0,-1 3-63,0 0 0,0-1-1,0 1 1,1 0 0,-1 0 0,0 0-1,0 0 1,0 0 0,0 0 0,0-1-1,1 1 1,-1 0 0,0 0 0,0 0-1,0 0 1,0 0 0,1 0 0,-1 0-1,0 0 1,0 0 0,0 0 0,0 0-1,1 0 1,-1 0 0,0 0 0,0 0-1,0 0 1,0 0 0,1 0 0,-1 0-1,0 0 1,0 0 0,0 0 0,0 0-1,1 0 1,-1 1 0,0-1-1,0 0 1,0 0 0,0 0 0,0 0-1,1 0 1,-1 0 0,0 1 0,0-1-1,0 0 1,0 0 0,0 0 0,0 0-1,0 0 1,0 1 0,0-1 0,0 0-1,0 0 1,0 0 0,0 0 0,1 1-1,-1-1 1,1 6 90,0 0 0,-1 0-1,0-1 1,0 10-1,0-1 89,12 485 3620,-12-386-3707,0-110-159,0 0 0,0 0 0,-1 0 0,1 0 0,-1 0 0,0 0 0,0-1 0,0 1 1,0 0-1,0 0 0,-1-1 0,1 1 0,-1 0 0,1-1 0,-1 0 0,0 1 1,0-1-1,0 0 0,-5 3 0,7-4-5,-1-1 1,1 0-1,0 0 0,0 0 1,-1 0-1,1 0 1,0 0-1,-1 0 0,1 0 1,0 0-1,0 1 0,-1-1 1,1-1-1,0 1 0,-1 0 1,1 0-1,0 0 1,-1 0-1,1 0 0,0 0 1,0 0-1,-1 0 0,1 0 1,0 0-1,-1-1 0,1 1 1,0 0-1,-2-8-983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2:09.920"/>
    </inkml:context>
    <inkml:brush xml:id="br0">
      <inkml:brushProperty name="width" value="0.05" units="cm"/>
      <inkml:brushProperty name="height" value="0.05" units="cm"/>
      <inkml:brushProperty name="color" value="#E71224"/>
    </inkml:brush>
  </inkml:definitions>
  <inkml:trace contextRef="#ctx0" brushRef="#br0">63 86 2304,'-1'-3'686,"-1"1"0,0-1 0,0 0 0,0 1-1,-4-5 1,4 5 150,-1 0 0,1-1 0,0 1 0,0-1 0,-2-4-1,1-17 2981,3 19-3030,0-7 640,0 12-1402,0 0 1,0 0 0,0-1 0,0 1-1,0 0 1,1 0 0,-1-1 0,0 1 0,0 0-1,0 0 1,0 0 0,0-1 0,0 1-1,1 0 1,-1 0 0,0 0 0,0-1 0,0 1-1,1 0 1,-1 0 0,0 0 0,0 0-1,0 0 1,1-1 0,-1 1 0,0 0-1,0 0 1,1 0 0,-1 0 0,0 0 0,0 0-1,1 0 1,-1 0 0,1 0 200,1 5-18,5 9-149,0 0 0,-1 0-1,-1 1 1,-1-1 0,4 23 0,-7-32-40,0 0 0,-1 0 1,0 0-1,0 1 0,0-1 0,-1 0 1,0 0-1,0 0 0,0 0 1,-1 0-1,1 0 0,-1 0 0,-3 6 1,2-6-2,-19 38 115,17-35-110,0 1 0,0 0-1,1 0 1,1 0 0,-1 0-1,1 1 1,-2 14 0,3 11 76,2 48 0,1-31 34,-3 1 60,1-26-9,2 34-1,1-29-84,-2-19-49,0 1 0,5 20 0,-1-16-19,-2-6-11,1 0 1,6 16-1,-8-24-10,1-1 0,0 1 0,0-1 0,0 0-1,0 0 1,0 0 0,1 0 0,-1 0 0,1 0 0,0 0-1,0-1 1,4 3 0,-1-1 6,30 19 53,-18-17-64,-17-6-6,-1 0 0,1 0 0,-1 0 0,1 0 0,-1 0 1,1 0-1,-1 0 0,1 0 0,-1 0 0,1 0 0,-1-1 1,1 1-1,-1 0 0,1 0 0,-1 0 0,0-1 0,1 1 1,-1 0-1,1 0 0,-1-1 0,0 1 0,1 0 0,-1-1 0,0 1 1,1-1-1,10-16-251,-2 2-1747,0-1-1,0 0 0,9-26 1,-6 6 135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3:52.849"/>
    </inkml:context>
    <inkml:brush xml:id="br0">
      <inkml:brushProperty name="width" value="0.05" units="cm"/>
      <inkml:brushProperty name="height" value="0.05" units="cm"/>
      <inkml:brushProperty name="color" value="#E71224"/>
    </inkml:brush>
  </inkml:definitions>
  <inkml:trace contextRef="#ctx0" brushRef="#br0">11 132 704,'-3'0'-91,"-4"1"2407,17 1-787,92 8-1229,-91-9-281,16-1-10,0 0 0,33-6 0,-35 3-6,38 1 0,-30 2 8,62-6 0,98-4 7,-124 9-12,-47-1-4,39-8 0,-23 3 2,16 1-3,-12-6 0,-13 9 3,-23 3-2,0-1-1,0 1 1,0-1-1,1 0 1,-1-1-1,7-2 1,0-2 8,21-15 1,-26 15-8,0 1 1,1 0-1,0 0 1,13-4 0,-11 6-5,0 0 1,0 1-1,0 1 0,0 0 1,0 0-1,1 1 1,-1 1-1,15 2 0,-26-3 1,1 0 0,0 0 0,-1 0-1,1 0 1,-1 0 0,1-1 0,-1 1-1,1 0 1,-1 0 0,1 0 0,-1-1 0,0 1-1,1 0 1,-1-1 0,1 1 0,-1 0-1,1-1 1,-1 1 1,0 0-1,0 0 1,0 0 0,0 0-1,0 0 1,0 0-1,0 0 1,0 0 0,0 0-1,0 0 1,0 1-1,0-1 1,0 0 0,0 0-1,0 0 1,0 0-1,1 0 1,-1 0 0,0 0-1,0 0 1,0 0-1,0 0 1,0 0 0,0 0-1,0 0 1,0 0-1,0 0 1,0 0 0,0 0-1,0 0 1,0 0-1,0 0 1,1 0 0,-1 0-1,0 0 1,0 0-1,0 0 1,0 0 0,0 0-1,0 0 1,0 0-1,0 0 1,0 0 0,0 0-1,0 0 1,0 0-1,0 0 1,1 0 0,-1 0-1,0 0 1,0 0-1,0 0 1,0 0 0,0 0-1,0 0 1,0-1-1,0 1 1,0 0 16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3:53.711"/>
    </inkml:context>
    <inkml:brush xml:id="br0">
      <inkml:brushProperty name="width" value="0.05" units="cm"/>
      <inkml:brushProperty name="height" value="0.05" units="cm"/>
      <inkml:brushProperty name="color" value="#E71224"/>
    </inkml:brush>
  </inkml:definitions>
  <inkml:trace contextRef="#ctx0" brushRef="#br0">50 19 1056,'-48'2'811,"46"-3"585,7-1-974,9-2-203,-2 2-21,5 0-43,1 1 0,18 1 1,10 0 504,70-7 0,-97 6-563,1 0 0,0 2-1,0 0 1,20 4 0,76 21-136,-64-13 82,-19-7-40,0 0 0,38 0 0,68-4 187,-87-3 78,-30 5 124,-15-2-435,-9-1-1086,-1-1 643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1.880"/>
    </inkml:context>
    <inkml:brush xml:id="br0">
      <inkml:brushProperty name="width" value="0.1" units="cm"/>
      <inkml:brushProperty name="height" value="0.1" units="cm"/>
    </inkml:brush>
  </inkml:definitions>
  <inkml:trace contextRef="#ctx0" brushRef="#br0">115 2 7066,'-8'-2'2848,"-2"4"-1848,3 12-624,1 36-632,-54 107-120,52-49-48,-3-4 40,7-17 184,6-19-96,9-35-1512,13-16 1288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3:55.811"/>
    </inkml:context>
    <inkml:brush xml:id="br0">
      <inkml:brushProperty name="width" value="0.05" units="cm"/>
      <inkml:brushProperty name="height" value="0.05" units="cm"/>
      <inkml:brushProperty name="color" value="#E71224"/>
    </inkml:brush>
  </inkml:definitions>
  <inkml:trace contextRef="#ctx0" brushRef="#br0">0 1 376,'3'6'572,"-3"-5"-482,1 0 1,-1 0 0,1 0 0,-1 0-1,0 0 1,1 0 0,0-1 0,-1 1 0,1 0-1,-1 0 1,1-1 0,0 1 0,0 0 0,-1-1-1,1 1 1,0 0 0,0-1 0,3 2 1777,4 5-1827,0-1-1,15 10 1,-21-15 0,-1 0-17,0 0 1,0 0-1,0-1 1,0 1-1,0 0 1,0-1-1,0 1 1,0-1-1,0 1 1,2 0-1,7 3 192,5-2-1517,-12-2 1095,2 0-152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3:56.417"/>
    </inkml:context>
    <inkml:brush xml:id="br0">
      <inkml:brushProperty name="width" value="0.05" units="cm"/>
      <inkml:brushProperty name="height" value="0.05" units="cm"/>
      <inkml:brushProperty name="color" value="#E71224"/>
    </inkml:brush>
  </inkml:definitions>
  <inkml:trace contextRef="#ctx0" brushRef="#br0">0 5 2761,'13'47'1491,"-13"-47"-1467,0 0 0,0 1-1,0-1 1,0 0 0,0 0 0,0 0 0,0 0 0,0 0 0,0 1 0,0-1 0,0 0 0,0 0 0,1 0 0,-1 0 0,0 0 0,0 0 0,0 0 0,0 1 0,0-1 0,0 0 0,0 0 0,0 0 0,0 0 0,0 0 0,0 0 0,1 0 0,-1 0 0,0 0 0,0 1 0,0-1 0,0 0 0,0 0 0,0 0 0,1 0 0,-1 0 0,0 0 0,0 0 0,0 0 0,0 0-1,0 0 1,0 0 0,1 0 0,-1 0 0,0 0 0,0 0 0,0 0 0,0 0 0,0 0 0,0 0 0,1 0 0,-1 0 0,0 0 0,0-1 0,0 1 0,0 0 0,0 0 0,0 0 0,0 0 0,1 0 0,-1 0 0,0 0 0,0 0 0,0 0 0,0-1 0,0 1 0,0 0 0,4-8-57,-3 8 143,0-1-103,0 0 0,0 1 0,0 0 1,0-1-1,0 1 0,0-1 1,0 1-1,0 0 0,1 0 0,-1 0 1,0 0-1,0 0 0,0 0 1,0 0-1,1 0 0,-1 0 0,0 0 1,0 1-1,2 0 0,22 9 108,-20-8-41,-1 0 46,0-1-1,0 0 1,0 0-1,0-1 1,0 1-1,0-1 1,0 0-1,0 0 1,0 0-1,0-1 1,0 1-1,0-1 1,0 0-1,0 0 1,0 0-1,0-1 1,5-2-1,7-7 380,-13 8-436,0 1 0,0 0 0,0 0 0,0 0 0,0 0 0,1 0 0,-1 1 0,1 0 1,0-1-1,4 0 0,4 1-43,1-1 0,-1 1 0,0 1 1,0 1-1,0-1 0,13 4 0,-15-2-86,0-1 0,0 0-1,0 0 1,0-1 0,16-1 0,-26 1 55,1 0 1,-1 0 0,0 0 0,1 0 0,-1 0-1,0 0 1,1 0 0,-1 0 0,0 0 0,1 0-1,-1 0 1,0-1 0,1 1 0,-1 0 0,0 0-1,0 0 1,1 0 0,-1-1 0,0 1 0,0 0-1,1 0 1,-1 0 0,0-1 0,0 1 0,1 0-1,-1 0 1,0-1 0,0 1 0,0 0 0,0-1 0,1 1-1,-1 0 1,0 0 0,0-1 0,0 1 0,0-1-1,-6-8-316,2 4-239,4 4 538,0 1 0,0 0 0,0 0 0,0 0 0,1 0 0,-1 0 1,0 0-1,0-1 0,0 1 0,0 0 0,0 0 0,0 0 0,0 0 0,1 0 0,-1 0 0,0 0 0,0 0 1,0 0-1,0 0 0,0 0 0,1 0 0,-1 0 0,0-1 0,0 1 0,0 0 0,0 0 0,0 0 0,1 0 1,-1 0-1,0 1 0,0-1 0,0 0 0,0 0 0,1 0 0,-1 0 0,0 0 0,0 0 0,0 0 0,0 0 0,13 2-668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16:23:59.609"/>
    </inkml:context>
    <inkml:brush xml:id="br0">
      <inkml:brushProperty name="width" value="0.05" units="cm"/>
      <inkml:brushProperty name="height" value="0.05" units="cm"/>
      <inkml:brushProperty name="color" value="#E71224"/>
    </inkml:brush>
  </inkml:definitions>
  <inkml:trace contextRef="#ctx0" brushRef="#br0">88 195 3457,'-5'-5'2711,"5"4"-2568,-1 0 0,0 0 0,0-1 0,0 1 0,-1 0 0,1 0 0,0 0 0,0 0 0,0 0 0,-1 1 1,1-1-1,0 0 0,-1 1 0,-1-1 0,-2 6 128,-2 9-243,1-1 1,1 1 0,0 0-1,1 0 1,0 0 0,-3 23 0,7-35-26,-2 13-1,0-1 1,2 1 0,0-1-1,1 16 1,1-1-3,-2 34 5,5 74 13,-5-133-27,1 1 1,0-1-1,0 0 1,3 8 0,-4-12 3,0 0 1,0 0 0,0 1 0,0-1-1,0 0 1,0 0 0,0 0 0,0 0-1,0 0 1,0 0 0,0 0 0,0 0-1,0 1 1,0-1 0,0 0 0,0 0-1,0 0 1,1 0 0,-1 0 0,0 0-1,0 0 1,0 0 0,0 0 0,0 1-1,0-1 1,0 0 0,0 0 0,0 0-1,0 0 1,1 0 0,-1 0 0,0 0-1,0 0 1,0 0 0,0 0 0,0 0-1,0 0 1,0 0 0,1 0 0,-1 0-1,0 0 1,0 0 0,0 0 0,0 0-1,0 0 1,0 0 0,0 0 0,1 0-1,-1 0 1,0 0 0,0 0 0,2-14-450,-2 12 407,0 1 0,0-1 0,0 1 0,0-1 0,1 1 0,-1-1 0,0 1-1,1-1 1,-1 1 0,1 0 0,0-1 0,-1 1 0,1 0 0,0-1 0,0 1-1,0 0 1,0 0 0,0 0 0,2-1 0,3-3 79,1 1 1,0 0-1,9-4 1,-10 4-69,8-3 56,-7 3-3,1 0 1,-1 0-1,1 1 1,0 0-1,0 1 1,0-1-1,0 2 1,0-1-1,15 0 1,52-2 242,110-5 75,-159 9-308,176 0 171,-146 3-147,91 16-1,-81-6-35,1-3 0,73 1-1,-97-10-1,271-1 90,-301-1-98,6 1 6,36-7-1,-40 5-8,0 0 0,0 0 0,0 2 0,0 0 0,0 0 0,0 1 0,0 1 0,28 8 1,-33-9 3,0 1 0,0-1 0,0-1 0,0 0 0,18-2 1,47-14 23,-60 11-32,1 2 0,0-1 1,-1 2-1,1 0 0,0 1 0,20 1 0,4 3 46,1-2-1,-1-2 1,1-2-1,-1-2 1,49-12 0,79-16-19,-145 28-18,1 1-1,1 2 1,-1 0 0,28 2-1,-43 1 6,0 0 0,0 1 0,-1 0 0,10 4 0,-20-10-1,2 4-8,0 0 0,0-1-1,0 1 1,0 0 0,0-1 0,0 1 0,0 0 0,0-1 0,-1 1 0,1 0 0,0 0 0,0-1 0,0 1-1,-1 0 1,1 0 0,0-1 0,0 1 0,-1 0 0,1 0 0,0-1 0,0 1 0,-1 0 0,1 0 0,0 0-1,-1 0 1,1 0 0,0 0 0,-1-1 0,1 1 0,0 0 0,-1 0 0,1 0 0,-1 0 0,-7 0 179,4 1-166,0-1 0,0 0-1,0-1 1,0 1 0,-6-2 0,8 1-20,1 1 0,-1-1 0,1 0 0,0 0 1,-1 1-1,1-1 0,0 0 0,-1 0 1,1 0-1,0-1 0,0 1 0,0 0 1,0 0-1,0-1 0,0 1 0,0 0 1,0-1-1,0-2 0,-1 0 4,-1-4 0,-1 1 0,0 0 0,0 0 0,-1 0 0,-6-7 0,-32-45-1,41 56-3,1 0 1,-1 0 0,1 0-1,0-1 1,0 1 0,0 0 0,0-1-1,0 1 1,1-1 0,-1 1-1,1 0 1,0-1 0,0 1 0,1-1-1,-1 1 1,2-6 0,-2 6-3,1 0 0,-1 0 0,1-1 0,-1 1 0,0 0 0,0 0 1,-1-1-1,1 1 0,-2-6 0,-16-27 5,14 30 12,0-1-1,1-1 1,-5-11-1,1 0-43,6 18 24,1 1 0,-1-1 0,1 0 0,-1 1 0,1-1 0,-1 1 0,0-1 1,1 1-1,-1-1 0,1 1 0,-1 0 0,0-1 0,0 1 0,1 0 0,-1-1 0,0 1 0,0 0 1,1 0-1,-1 0 0,0 0 0,-1 0 0,1 0 0,-18-3 10,1 0 19,1 0 1,-21 0-1,11 1-18,15 1-2,-173-9-6,19-1 15,-1 1 62,-55 11 200,-287-19-30,470 13-241,-73-19 1,39 6 5,-5 3 4,-1 2 0,0 5 0,-107 0 0,186 8-10,-20 1 0,-1 0 0,-19 4 0,-23 15 0,40-15-2,-45 2 1,31-4-5,-21 0-13,40-2-350,-1 0 0,0 1 0,-35 9 0,49-9 247,-1 0 0,1 1 0,-9 5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6T23:43:41.194"/>
    </inkml:context>
    <inkml:brush xml:id="br0">
      <inkml:brushProperty name="width" value="0.1" units="cm"/>
      <inkml:brushProperty name="height" value="0.1" units="cm"/>
      <inkml:brushProperty name="color" value="#E71224"/>
    </inkml:brush>
  </inkml:definitions>
  <inkml:trace contextRef="#ctx0" brushRef="#br0">0 96 4913,'19'-48'1160,"8"1"-1184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6T23:43:42.546"/>
    </inkml:context>
    <inkml:brush xml:id="br0">
      <inkml:brushProperty name="width" value="0.1" units="cm"/>
      <inkml:brushProperty name="height" value="0.1" units="cm"/>
      <inkml:brushProperty name="color" value="#E71224"/>
    </inkml:brush>
  </inkml:definitions>
  <inkml:trace contextRef="#ctx0" brushRef="#br0">50 30 3369,'16'-2'608,"4"0"899,32-8 0,-52 10-1374,1 0-1,0-1 1,0 1 0,-1 0-1,1-1 1,0 1 0,-1 0-1,1-1 1,-1 1 0,1-1 0,-1 1-1,1-1 1,-1 1 0,1-1-1,-1 0 1,1 1 0,0-2-1,-1 2-73,0 0-1,0-1 0,0 1 0,0 0 0,0 0 0,0-1 0,0 1 0,0 0 0,0 0 0,0-1 0,-1 1 0,1 0 0,0 0 0,0-1 0,0 1 0,0 0 1,0 0-1,0 0 0,0-1 0,-1 1 0,1 0 0,0 0 0,0 0 0,0-1 0,-1 1 0,1 0 0,0 0 0,0 0 0,0 0 0,-1 0 0,1-1 0,0 1 1,0 0-1,-1 0 0,1 0 0,0 0 0,0 0 0,-1 0 0,1 0 0,0 0 0,-1 0 0,1 0 0,0 0 0,0 0 0,-1 0 0,1 0 0,0 0 0,0 0 1,-1 1-1,0-1-57,1 1 1,-1-1 0,1 1 0,-1 0-1,1-1 1,-1 1 0,1-1-1,0 1 1,-1 0 0,1 0 0,0-1-1,0 1 1,-1 0 0,1-1 0,0 1-1,0 1 1,-1 1 5,-3 10 17,-4 9 57,2 0 1,-7 41-1,-29 100 240,26-112-181,-15 93-1,26-114 6,2-20-65,2 0 0,-1 0 0,1 0-1,0 0 1,1 0 0,1 0 0,-1 0 0,4 16 0,-4-25-66,1 0 0,-1 0 0,0 0-1,1 0 1,-1 0 0,1 0 0,-1 0 0,1 0 0,-1 0-1,1 0 1,0-1 0,-1 1 0,1 0 0,0 0 0,0-1-1,-1 1 1,1 0 0,0-1 0,0 1 0,0-1 0,0 1 0,0-1-1,0 0 1,0 1 0,1-1 0,0 0 7,0 0 0,0 0 0,0 0-1,0 0 1,0-1 0,0 1 0,0-1 0,0 0 0,-1 1 0,1-1-1,0 0 1,3-2 0,0-1 36,1 0-1,-1 0 1,1-1-1,-1 0 1,-1 0-1,8-10 1,43-88 728,-19 29-427,-15 38-269,47-64-1,-56 85-79,1 1 0,0 0-1,1 1 1,1 0 0,0 1 0,22-13 0,-34 23-8,0 0 1,0 1 0,0-1 0,0 1 0,0 0 0,0 0 0,0 0 0,0 0 0,0 1-1,0-1 1,1 1 0,-1 0 0,0 0 0,0 0 0,1 0 0,-1 0 0,5 2 0,-6-1-1,1 0 0,-1 0 0,1 1 0,-1-1 0,0 1 0,1 0 0,-1-1 0,0 1 0,0 0 1,0 0-1,0 0 0,-1 1 0,1-1 0,0 0 0,-1 1 0,0-1 0,1 1 0,-1-1 0,1 6 1,6 21 74,-2 0 1,-1 0-1,-2 1 1,1 37-1,1 17 86,2-8 44,-7-50-3152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6T23:43:41.194"/>
    </inkml:context>
    <inkml:brush xml:id="br0">
      <inkml:brushProperty name="width" value="0.1" units="cm"/>
      <inkml:brushProperty name="height" value="0.1" units="cm"/>
      <inkml:brushProperty name="color" value="#E71224"/>
    </inkml:brush>
  </inkml:definitions>
  <inkml:trace contextRef="#ctx0" brushRef="#br0">0 96 4913,'19'-48'1160,"8"1"-1184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6T23:43:42.546"/>
    </inkml:context>
    <inkml:brush xml:id="br0">
      <inkml:brushProperty name="width" value="0.1" units="cm"/>
      <inkml:brushProperty name="height" value="0.1" units="cm"/>
      <inkml:brushProperty name="color" value="#E71224"/>
    </inkml:brush>
  </inkml:definitions>
  <inkml:trace contextRef="#ctx0" brushRef="#br0">50 30 3369,'16'-2'608,"4"0"899,32-8 0,-52 10-1374,1 0-1,0-1 1,0 1 0,-1 0-1,1-1 1,0 1 0,-1 0-1,1-1 1,-1 1 0,1-1 0,-1 1-1,1-1 1,-1 1 0,1-1-1,-1 0 1,1 1 0,0-2-1,-1 2-73,0 0-1,0-1 0,0 1 0,0 0 0,0 0 0,0-1 0,0 1 0,0 0 0,0 0 0,0-1 0,-1 1 0,1 0 0,0 0 0,0-1 0,0 1 0,0 0 1,0 0-1,0 0 0,0-1 0,-1 1 0,1 0 0,0 0 0,0 0 0,0-1 0,-1 1 0,1 0 0,0 0 0,0 0 0,0 0 0,-1 0 0,1-1 0,0 1 1,0 0-1,-1 0 0,1 0 0,0 0 0,0 0 0,-1 0 0,1 0 0,0 0 0,-1 0 0,1 0 0,0 0 0,0 0 0,-1 0 0,1 0 0,0 0 0,0 0 1,-1 1-1,0-1-57,1 1 1,-1-1 0,1 1 0,-1 0-1,1-1 1,-1 1 0,1-1-1,0 1 1,-1 0 0,1 0 0,0-1-1,0 1 1,-1 0 0,1-1 0,0 1-1,0 1 1,-1 1 5,-3 10 17,-4 9 57,2 0 1,-7 41-1,-29 100 240,26-112-181,-15 93-1,26-114 6,2-20-65,2 0 0,-1 0 0,1 0-1,0 0 1,1 0 0,1 0 0,-1 0 0,4 16 0,-4-25-66,1 0 0,-1 0 0,0 0-1,1 0 1,-1 0 0,1 0 0,-1 0 0,1 0 0,-1 0-1,1 0 1,0-1 0,-1 1 0,1 0 0,0 0 0,0-1-1,-1 1 1,1 0 0,0-1 0,0 1 0,0-1 0,0 1 0,0-1-1,0 0 1,0 1 0,1-1 0,0 0 7,0 0 0,0 0 0,0 0-1,0 0 1,0-1 0,0 1 0,0-1 0,0 0 0,-1 1 0,1-1-1,0 0 1,3-2 0,0-1 36,1 0-1,-1 0 1,1-1-1,-1 0 1,-1 0-1,8-10 1,43-88 728,-19 29-427,-15 38-269,47-64-1,-56 85-79,1 1 0,0 0-1,1 1 1,1 0 0,0 1 0,22-13 0,-34 23-8,0 0 1,0 1 0,0-1 0,0 1 0,0 0 0,0 0 0,0 0 0,0 0 0,0 1-1,0-1 1,1 1 0,-1 0 0,0 0 0,0 0 0,1 0 0,-1 0 0,5 2 0,-6-1-1,1 0 0,-1 0 0,1 1 0,-1-1 0,0 1 0,1 0 0,-1-1 0,0 1 0,0 0 1,0 0-1,0 0 0,-1 1 0,1-1 0,0 0 0,-1 1 0,0-1 0,1 1 0,-1-1 0,1 6 1,6 21 74,-2 0 1,-1 0-1,-2 1 1,1 37-1,1 17 86,2-8 44,-7-50-3152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5.498"/>
    </inkml:context>
    <inkml:brush xml:id="br0">
      <inkml:brushProperty name="width" value="0.2" units="cm"/>
      <inkml:brushProperty name="height" value="0.2" units="cm"/>
      <inkml:brushProperty name="color" value="#E71224"/>
    </inkml:brush>
  </inkml:definitions>
  <inkml:trace contextRef="#ctx0" brushRef="#br0">1 161 1848,'4'-9'1936,"-4"9"-1858,1 0-1,-1 0 1,1 0-1,-1-1 1,1 1-1,14-1 407,-12 1-28,-1 5 100,-2 0-433,2 7 0,0 0 1,1 0-1,0-1 0,9 20 0,6 8-43,-3-8-1,20 64-1,-28-72-47,13 29-1,-16-43 3,1-1-1,0 1 1,0 0-1,1-1 1,8 10-1,-11-15 13,-1 0 0,1-1 0,0 1 0,0-1 0,0 0 0,0 1 0,0-1 0,1-1 0,-1 1 0,0 0 0,1-1 0,4 2 0,-5-3 2,0 0 0,0 1 0,0-1 0,0 0 0,0-1 0,0 1 0,0 0 0,-1-1 0,1 0 0,0 1 0,0-1 0,0 0 0,0-1 0,-1 1 0,3-2 0,2-1-34,0 0 1,0 0-1,-1-1 0,1 0 1,-1 0-1,-1-1 1,1 1-1,-1-1 0,0-1 1,0 1-1,-1-1 1,1 1-1,-1-1 0,-1-1 1,0 1-1,0 0 1,0-1-1,-1 1 0,0-1 1,0 0-1,0-11 1,1-27-21,-5-65 0,2 109 8,0 2 1,0-1 0,0 1 0,0 0 0,0-1 0,0 1 0,0 0 0,0-1 0,0 1 0,0 0 0,0-1 0,0 1 1,0 0-1,0-1 0,0 1 0,0 0 0,-1-1 0,1 1 0,0 0 0,0-1 0,0 1 0,0 0 0,-1 0 0,1-1 0,0 1 1,0 0-1,-1 0 0,1-1 0,0 1 0,0 0 0,-1 0 0,1 0 0,0-1 0,-1 1 0,1 0 0,0 0 0,-1 0 1,1 2-11,1 22 3,1-1 0,2-1 1,0 1-1,9 26 1,-11-41 6,1 1 1,0-1-1,0 0 0,1 0 1,0 0-1,1 0 0,-1-1 1,7 8-1,3 4 26,-11-15 18,-1-1 0,1 0 0,-1 0 0,1 0-1,0-1 1,0 1 0,0-1 0,1 1 0,-1-1 0,0 0 0,1 0-1,-1-1 1,1 1 0,0-1 0,0 0 0,0 0 0,-1 0 0,1 0-1,7 0 1,-6-1 8,1 0 1,0-1-1,-1 1 0,1-1 0,-1 0 0,1-1 0,-1 0 0,0 1 1,1-1-1,-1-1 0,0 1 0,0-1 0,6-4 0,19-13 83,-18 13-96,-1-1 1,0 0-1,19-17 1,-23 16-12,1 0 1,-2 0 0,0-1-1,0 0 1,0 0-1,-1-1 1,-1 1-1,0-1 1,3-14-1,0-3 96,-2-1-1,2-42 0,-6 58-103,-1 0 0,0 0 0,0-1 0,-1 2 0,-1-1-1,0 0 1,-1 0 0,-1 0 0,0 1 0,-8-17-1,1 7-140,7 15-406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5.952"/>
    </inkml:context>
    <inkml:brush xml:id="br0">
      <inkml:brushProperty name="width" value="0.2" units="cm"/>
      <inkml:brushProperty name="height" value="0.2" units="cm"/>
      <inkml:brushProperty name="color" value="#E71224"/>
    </inkml:brush>
  </inkml:definitions>
  <inkml:trace contextRef="#ctx0" brushRef="#br0">1 1 4377,'54'33'1648,"-41"-1"-1144,-13 4-384,3 3-88,-1 11 0,-24-10 16,9 1 16,0-1 8,0-12 0,13-10-40,-5-5-40,10-4-480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6.469"/>
    </inkml:context>
    <inkml:brush xml:id="br0">
      <inkml:brushProperty name="width" value="0.2" units="cm"/>
      <inkml:brushProperty name="height" value="0.2" units="cm"/>
      <inkml:brushProperty name="color" value="#E71224"/>
    </inkml:brush>
  </inkml:definitions>
  <inkml:trace contextRef="#ctx0" brushRef="#br0">67 1 5569,'140'22'2433,"-131"-9"-1105,-5 0-928,-8 5-416,-10 12-64,-12 5-96,-11-2-120,-13 9-256,6-1-224,0-4 472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4.710"/>
    </inkml:context>
    <inkml:brush xml:id="br0">
      <inkml:brushProperty name="width" value="0.1" units="cm"/>
      <inkml:brushProperty name="height" value="0.1" units="cm"/>
    </inkml:brush>
  </inkml:definitions>
  <inkml:trace contextRef="#ctx0" brushRef="#br0">62 69 3089,'2'-13'2906,"0"0"1,-2-21-1,0 28-1196,0 6-1545,-1-2 299,-2 8-260,-5 38-158,2-1-1,-1 52 1,6-76-36,-2 204 84,1-22 122,-2-145-159,-15 85 0,12-90 280,4-30-955,2-17-860,1-7-1157,1-39 1645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7.487"/>
    </inkml:context>
    <inkml:brush xml:id="br0">
      <inkml:brushProperty name="width" value="0.2" units="cm"/>
      <inkml:brushProperty name="height" value="0.2" units="cm"/>
      <inkml:brushProperty name="color" value="#E71224"/>
    </inkml:brush>
  </inkml:definitions>
  <inkml:trace contextRef="#ctx0" brushRef="#br0">1 280 3993,'7'-42'1379,"-7"41"-1369,0 1 1,0 0-1,0 0 1,0 0-1,0 0 1,0-1-1,0 1 1,0 0-1,0 0 1,0 0-1,0-1 1,0 1-1,0 0 1,0 0-1,1 0 1,-1 0-1,0 0 1,0-1-1,0 1 1,0 0-1,0 0 1,1 0-1,-1 0 1,0 0-1,0 0 1,0 0-1,0-1 1,1 1-1,-1 0 1,0 0-1,0 0 1,0 0-1,1 0 1,-1 0-1,0 0 1,0 0-1,0 0 1,1 0-1,-1 0 1,0 0-1,0 0 1,0 0-1,0 0 1,1 1-1,-1-1 1,0 0-1,0 0 1,0 0-1,0 0 1,1 0-1,-1 0 1,0 0-1,0 0 1,0 1-1,0-1 1,0 0-1,1 0 1,-1 0-1,0 0 1,0 1-1,0-1 1,0 0-1,0 0 1,0 0-1,0 0 1,0 1-1,9 14 36,-9-13-31,4 7-5,-1 0 1,-1 1-1,1-1 0,1 19 1,2 10 49,-1-15 26,2-1 0,12 32 0,-14-43-22,1-1 0,0 1 1,0-1-1,1 0 0,0-1 1,13 13-1,-18-19-21,1-1 1,-1 1-1,1-1 0,0 0 0,4 2 1,-6-3-35,0-1 0,-1 1 1,1-1-1,0 0 0,0 0 1,0 1-1,0-1 0,0 0 0,-1 0 1,1 0-1,0 0 0,0 0 1,0 0-1,0 0 0,0 0 1,0-1-1,-1 1 0,1 0 0,0 0 1,0-1-1,0 1 0,-1-1 1,1 1-1,0-1 0,1 0 1,3-4-16,0 0 1,1 0 0,-2 0 0,1-1 0,7-11-1,17-36-422,-17 30 179,0-2-207,-1 0-1,12-43 1,-21 61 388,4-12-32,-6 18 105,1 0-1,-1 1 1,0-1 0,1 0-1,-1 1 1,1-1 0,-1 0-1,1 1 1,-1-1 0,1 1-1,-1-1 1,1 1 0,0-1-1,-1 1 1,1 0 0,0-1-1,-1 1 1,1 0-1,1-1 1,-1 1 2,-1 0 0,0 0 0,1 0 0,-1 0 0,1 0 0,-1 0 0,1 0-1,-1 0 1,0 1 0,1-1 0,-1 0 0,1 0 0,-1 0 0,0 1 0,1-1 0,-1 0 0,0 0 0,1 1-1,-1-1 1,0 0 0,1 1 0,-1-1 0,0 0 0,0 1 0,1-1 0,-1 1 0,0-1 0,0 0 0,0 1-1,0-1 1,0 1 0,1 0 0,3 17 164,0-1-1,-1 1 0,1 36 1,-1-16-77,-2-24-63,-1-5-16,1 0-1,0 0 0,1 0 1,0 0-1,0 0 1,0 0-1,2 0 0,-1-1 1,1 0-1,5 10 1,1-3 52,1-2 0,0 1 0,0-2 0,23 20-1,-30-29 5,-1 0 0,1 0 0,-1 0 0,9 3 0,-12-5-56,1-1 0,-1 0-1,0 0 1,1 1 0,-1-1-1,1 0 1,-1 0 0,1 0-1,-1 1 1,0-1 0,1 0 0,-1 0-1,1 0 1,-1 0 0,1 0-1,-1 0 1,1 0 0,-1 0-1,1 0 1,-1 0 0,1 0 0,-1 0-1,1-1 1,-1 1 0,1 0-1,-1-10 319,-1 0-76,13-6 7,-3 5-150,17-21 74,-2-1 1,26-46-1,-25 34-102,29-55 101,-45 80-145,0 0 0,-2-1 1,6-23-1,-3-8 27,5-21 32,-8 40-67,-6 25-46,0 0 0,1 0 0,1 0 0,5-14 0,-5 17-127,-3 8-27,-8 14-900,-1-4-516,-2-1 663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7.973"/>
    </inkml:context>
    <inkml:brush xml:id="br0">
      <inkml:brushProperty name="width" value="0.2" units="cm"/>
      <inkml:brushProperty name="height" value="0.2" units="cm"/>
      <inkml:brushProperty name="color" value="#E71224"/>
    </inkml:brush>
  </inkml:definitions>
  <inkml:trace contextRef="#ctx0" brushRef="#br0">287 1 3673,'9'1'282,"-1"1"0,0 0 0,0 0 0,0 1 0,-1 0 1,1 1-1,-1 0 0,13 8 0,-20-11-277,1 0 0,-1-1-1,0 1 1,0 0 0,0 0 0,0 0 0,0 0-1,0 0 1,0-1 0,0 1 0,0 0-1,0 0 1,-1 0 0,1 0 0,0-1 0,0 1-1,-1 0 1,1 0 0,-1-1 0,0 2 0,0 0 13,0 0 1,0 0-1,0 0 1,-1 0 0,1 0-1,0-1 1,-1 1-1,1-1 1,-4 3 0,-8 2 40,-8 5 36,19-10-86,1 1 0,0-1 0,0 1-1,0-1 1,0 1 0,0-1-1,0 1 1,0-1 0,-1 3 0,-2 6 23,-1-3-30,0-1-1,0 1 1,0-2-1,-1 1 0,0-1 1,-8 7-1,-43 26-112,-109 63-293,162-99 377,1 0-1,1 0 1,-1 0-1,0 1 1,-2 2-1,-1 1-51,5-6 75,1 0 1,0 1-1,-1-1 1,1 0-1,0 0 0,0 0 1,-1 0-1,1 0 1,0 1-1,0-1 0,-1 0 1,1 0-1,0 1 1,0-1-1,0 0 0,-1 0 1,1 1-1,0-1 1,0 0-1,0 0 0,0 1 1,0-1-1,-1 0 1,1 1-1,0-1 0,0 0 1,0 1-1,0-1 1,0 0-1,0 1 0,0-1 1,0 0-1,0 1 1,0-1-1,0 0 0,1 0 1,-1 1-1,0-1 1,0 0-1,0 1 0,0-1 1,0 0-1,0 0 1,1 1-1,-1-1 0,0 0 1,0 0-1,1 1 1,-1-1-1,0 0 0,0 0 1,1 0-1,-1 1 1,0-1-1,0 0 0,1 0 1,-1 0-1,0 0 1,1 0-1,0 1 112,2-1 164,22-4 39,0 0 0,40-13 0,-4 0-128,-27 8-421,1 2-1,62-5 0,-76 12-28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8.320"/>
    </inkml:context>
    <inkml:brush xml:id="br0">
      <inkml:brushProperty name="width" value="0.2" units="cm"/>
      <inkml:brushProperty name="height" value="0.2" units="cm"/>
      <inkml:brushProperty name="color" value="#E71224"/>
    </inkml:brush>
  </inkml:definitions>
  <inkml:trace contextRef="#ctx0" brushRef="#br0">105 1 4937,'18'24'1848,"-5"-4"-1391,-4 6-249,-7 4-128,-2-5-24,-18 14-40,3 5 0,-20 8-24,0 7-312,-9-8 232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48.758"/>
    </inkml:context>
    <inkml:brush xml:id="br0">
      <inkml:brushProperty name="width" value="0.2" units="cm"/>
      <inkml:brushProperty name="height" value="0.2" units="cm"/>
      <inkml:brushProperty name="color" value="#E71224"/>
    </inkml:brush>
  </inkml:definitions>
  <inkml:trace contextRef="#ctx0" brushRef="#br0">1 9 3889,'94'-9'1672,"-55"9"-696,-2 2-864,5 5-400,-16-7-240,-2 2-520,-4 0 616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0.307"/>
    </inkml:context>
    <inkml:brush xml:id="br0">
      <inkml:brushProperty name="width" value="0.2" units="cm"/>
      <inkml:brushProperty name="height" value="0.2" units="cm"/>
      <inkml:brushProperty name="color" value="#E71224"/>
    </inkml:brush>
  </inkml:definitions>
  <inkml:trace contextRef="#ctx0" brushRef="#br0">1 1 1312,'9'34'140,"30"131"591,56 169 2538,-94-328-3061,1 0 1,1-1-1,-1 1 1,1-1-1,6 10 1,-8-14-195,-1-1 1,0 0 0,1 1-1,-1-1 1,1 1-1,-1-1 1,1 0-1,-1 1 1,1-1 0,-1 0-1,1 1 1,-1-1-1,1 0 1,-1 0 0,1 0-1,-1 1 1,1-1-1,0 0 1,-1 0 0,1 0-1,-1 0 1,1 0-1,0 0 1,-1 0-1,1 0 1,-1 0 0,1-1-1,-1 1 1,1 0-1,0 0 1,-1 0 0,1-1-1,-1 1 1,1-1-1,1 0 0,0 0 0,0-1 0,0 0 0,-1 1-1,1-1 1,-1 0 0,1 1 0,1-5 0,15-26-181,-3 0 1,14-37-1,16-70-669,-40 122 774,9-44-2,-12 53 129,0 10 97,-2 12 149,0-12-293,1 26 242,0 0 0,2-1-1,2 1 1,11 41 0,-13-61-228,0 1 1,1-1-1,0 0 0,0 0 1,1 0-1,8 11 0,-10-15 5,0-1 0,1 1-1,-1-1 1,1 0 0,-1 0-1,1 0 1,0-1 0,0 1-1,0-1 1,0 0 0,1 0-1,-1 0 1,1-1 0,4 2-1,-7-3-10,-1 0 1,1 0-1,-1 1 0,1-1 0,-1 0 0,1 0 1,-1-1-1,1 1 0,-1 0 0,1 0 0,-1-1 1,1 1-1,-1-1 0,1 1 0,-1-1 0,1 0 1,-1 1-1,0-1 0,0 0 0,1 0 0,-1 0 1,0 0-1,2-2 0,0-2 29,0 1-1,-1-1 1,1 1-1,-1-1 0,3-8 1,-2 5 29,1 0-10,1-1-1,0 1 0,0 0 1,1 0-1,12-13 0,1-2 106,40-63 720,-57 83-860,1 0 1,-1 0-1,0 0 0,0 0 1,0-1-1,0 1 0,-1 0 0,0-1 1,1 0-1,-1 1 0,-1-1 1,1 0-1,0 0 0,-1 1 1,0-1-1,0 0 0,0 0 1,-1-7-1,-2-70 210,3 65-277,0 15 7,0 1 0,0-1 0,-1 0 0,1 0-1,0 0 1,-1 1 0,1-1 0,-1 0 0,1 0-1,0 1 1,-1-1 0,0 0 0,1 1 0,-1-1 0,1 1-1,-2-2 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0.761"/>
    </inkml:context>
    <inkml:brush xml:id="br0">
      <inkml:brushProperty name="width" value="0.2" units="cm"/>
      <inkml:brushProperty name="height" value="0.2" units="cm"/>
      <inkml:brushProperty name="color" value="#E71224"/>
    </inkml:brush>
  </inkml:definitions>
  <inkml:trace contextRef="#ctx0" brushRef="#br0">170 0 4625,'3'5'202,"0"-1"0,-1 1 0,0 0-1,0 0 1,-1 0 0,1 0 0,-1 0 0,0 0 0,0 0 0,-1 0-1,0 11 1,0-10-219,-2 0 0,1 0-1,-1 1 1,0-1 0,0 0 0,0 0 0,-1-1-1,0 1 1,-4 6 0,-12 15 32,-1-2-1,-1 0 1,-32 28 0,32-32-12,18-19-2,1 1 0,-1-1-1,1 1 1,-1 0-1,1 0 1,0 0-1,0 0 1,0 0-1,0 0 1,1 1-1,0-1 1,-1 1-1,1-1 1,-1 5-1,2-7 0,0-1 0,0 0 0,0 0 0,0 0 0,0 0 0,0 0 0,1 0 0,-1 0 0,0 0 0,0 1 0,0-1 0,0 0 0,0 0 0,0 0 0,0 0 0,0 0 0,0 0 0,0 0 0,0 0 0,0 0 0,0 0 0,0 0 0,0 1 0,1-1 0,-1 0 0,0 0 0,0 0 0,0 0 0,0 0 0,0 0 0,0 0 0,0 0 0,0 0 0,1 0 0,-1 0 0,0 0 0,0 0 0,0 0 0,0 0 0,0 0 0,0 0 0,0 0 0,0 0 0,1 0 0,-1 0 0,0 0 0,0 0 0,0 0 0,0 0 0,5-1-1,0 1 0,0-1 0,0 0 0,8-2-1,16-4-10,-21 7 5,-1 0 1,1 0 0,8 1-1,-13-1 6,-1 1-1,1-1 1,0 1 0,0 0-1,-1 0 1,1 0-1,0 0 1,-1 0-1,1 1 1,-1-1 0,0 1-1,5 3 1,-4-1 3,1 1 0,-1-1 0,0 1 0,0 0 0,0-1 0,-1 1 0,0 1 0,0-1 0,0 0 0,-1 0 1,1 1-1,-1-1 0,-1 1 0,1-1 0,-1 1 0,0-1 0,0 8 0,-3 9 32,0 0 0,-2-1 0,-7 24 0,9-35-16,-2 7 31,0-1 0,-13 25 0,15-35-97,0-1 1,0 1 0,-1-1 0,0 0 0,0 0-1,0 0 1,-1 0 0,0-1 0,0 0 0,-7 5-1,4-4-393,-8 4-1195,8-8 933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1.108"/>
    </inkml:context>
    <inkml:brush xml:id="br0">
      <inkml:brushProperty name="width" value="0.2" units="cm"/>
      <inkml:brushProperty name="height" value="0.2" units="cm"/>
      <inkml:brushProperty name="color" value="#E71224"/>
    </inkml:brush>
  </inkml:definitions>
  <inkml:trace contextRef="#ctx0" brushRef="#br0">191 1 5881,'5'22'2169,"8"2"-1649,-7-7-416,-17 5-104,-8 9-16,-18 2-32,-3 4-200,-12 7-1385,-3-1 1161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1.678"/>
    </inkml:context>
    <inkml:brush xml:id="br0">
      <inkml:brushProperty name="width" value="0.2" units="cm"/>
      <inkml:brushProperty name="height" value="0.2" units="cm"/>
      <inkml:brushProperty name="color" value="#E71224"/>
    </inkml:brush>
  </inkml:definitions>
  <inkml:trace contextRef="#ctx0" brushRef="#br0">5 0 5449,'-4'1'2346,"4"13"-1691,15 122-629,-7-80-12,-2-9 1,-4-22-7,1 1 0,2-1 1,0 0-1,2 0 1,10 24-1,-17-47-6,1-1-1,0 1 1,0 0-1,0-1 1,0 1-1,0-1 0,0 1 1,0-1-1,0 1 1,1-1-1,-1 0 1,1 0-1,-1 1 1,2 0-1,-2-2-13,0 0 0,0 0-1,0 0 1,-1 0 0,1 0 0,0 0-1,0 0 1,0 0 0,0 0 0,0 0-1,-1 0 1,1-1 0,0 1 0,0 0-1,0-1 1,-1 1 0,1 0-1,0-1 1,-1 1 0,1-1 0,0 1-1,-1-1 1,1 0 0,0 1 0,-1-1-1,1 0 1,-1 1 0,1-1-1,-1 0 1,0 1 0,1-1 0,0-1-1,5-9-561,0-1-1,-1 1 1,8-24 0,2-17-332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2.041"/>
    </inkml:context>
    <inkml:brush xml:id="br0">
      <inkml:brushProperty name="width" value="0.2" units="cm"/>
      <inkml:brushProperty name="height" value="0.2" units="cm"/>
      <inkml:brushProperty name="color" value="#E71224"/>
    </inkml:brush>
  </inkml:definitions>
  <inkml:trace contextRef="#ctx0" brushRef="#br0">1 132 1808,'0'30'812,"1"52"332,0-72-972,0 0 0,1-1 0,0 1 0,0-1 0,1 0 0,4 10 0,-1-10 512,0-12 274,0-2-552,1 0-173,-1-1 0,0 0-1,6-7 1,10-11 64,-6 8-153,-2-1-1,0 0 1,-1-1-1,0-1 0,13-29 1,25-36-70,-49 80-116,1 1 0,0-1 0,0 0-1,6-5 1,-1 2-157,-7 6 110,-1 0 0,1 0 0,0 0 1,0 0-1,0 1 0,0-1 0,0 0 1,0 0-1,0 1 0,0-1 1,0 1-1,0-1 0,0 1 0,0-1 1,1 1-1,-1 0 0,2-1 1,3 0-255,3-3-333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2.410"/>
    </inkml:context>
    <inkml:brush xml:id="br0">
      <inkml:brushProperty name="width" value="0.2" units="cm"/>
      <inkml:brushProperty name="height" value="0.2" units="cm"/>
      <inkml:brushProperty name="color" value="#E71224"/>
    </inkml:brush>
  </inkml:definitions>
  <inkml:trace contextRef="#ctx0" brushRef="#br0">158 1 5065,'-1'3'207,"1"0"0,-1 1 0,0-1 0,-1 0 0,1 0 0,0 0 0,-1 0 0,-3 4 0,2-2-205,1-1 0,0 0 0,-1 1 0,-1 6-1,-4 10 26,0 0-1,-14 22 0,8-17 45,8-14 11,-17 21 1,18-26-49,-1 1 1,1 0-1,0 0 1,1 0-1,0 0 1,-4 11 0,5-9-19,1-1 0,0 1 0,0 0 1,1 0-1,0 0 0,1 0 1,0-1-1,2 20 0,-1-26 3,0-1 0,0 1-1,0-1 1,0 0-1,1 1 1,-1-1 0,1 0-1,0 0 1,-1 0-1,1 0 1,0 0 0,0 0-1,0-1 1,0 1-1,0-1 1,1 1 0,-1-1-1,0 0 1,4 2 0,5 1 120,1 0 0,19 5 0,-24-8-107,1 0 0,-1 0 1,0-1-1,1 0 0,-1 0 0,1-1 1,-1 0-1,0 0 0,0 0 0,0-1 1,1 0-1,6-4 0,10-5-34,0-1-1,22-16 0,-27 17-47,-9 5-125,-1 0 0,0 0 0,0-1 0,0 0-1,9-11 1,-15 13 100,1 0 0,-1 0 1,0 0-1,2-7 0,-5 11 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5.076"/>
    </inkml:context>
    <inkml:brush xml:id="br0">
      <inkml:brushProperty name="width" value="0.1" units="cm"/>
      <inkml:brushProperty name="height" value="0.1" units="cm"/>
    </inkml:brush>
  </inkml:definitions>
  <inkml:trace contextRef="#ctx0" brushRef="#br0">195 0 8370,'6'3'279,"0"-1"0,0 2 1,0-1-1,0 1 1,-1-1-1,1 2 0,-1-1 1,0 0-1,0 1 0,-1 0 1,0 0-1,1 1 0,-2-1 1,6 10-1,2 6-461,-1 1-1,13 39 1,-16-39 223,0 1 0,-2 0 0,0 0 1,2 35-1,-7-50-52,0 0 0,0-1 0,0 1 1,-1 0-1,0 0 0,0 0 0,-1-1 1,0 1-1,-1-1 0,0 1 0,0-1 1,0 0-1,-1 0 0,0 0 0,0-1 1,-1 0-1,-7 9 0,-22 14-413,-1-1-1,-67 39 0,16-12 663,73-47-122,10-7-67,-1 1 1,1 0-1,0 0 0,0-1 0,1 2 0,-1-1 1,0 0-1,1 1 0,-4 4 0,7-6-36,1 0 0,0 1 0,0-1 0,-1 0 0,1 0 1,0 0-1,0-1 0,0 1 0,0 0 0,1-1 0,-1 1 0,0-1 0,2 0 0,1 1-2,45 17-879,-1 1 0,-1 2 0,77 48 0,-108-60 200,22 14-198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2.796"/>
    </inkml:context>
    <inkml:brush xml:id="br0">
      <inkml:brushProperty name="width" value="0.2" units="cm"/>
      <inkml:brushProperty name="height" value="0.2" units="cm"/>
      <inkml:brushProperty name="color" value="#E71224"/>
    </inkml:brush>
  </inkml:definitions>
  <inkml:trace contextRef="#ctx0" brushRef="#br0">0 0 4801,'5'22'1920,"1"13"-1087,-4 2-681,3 20-144,-5 5 0,0 10 8,0 5 16,2-10 8,2-1-8,-2-16-24,1-19-168,1-9-1273,-2-9 1025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3.165"/>
    </inkml:context>
    <inkml:brush xml:id="br0">
      <inkml:brushProperty name="width" value="0.2" units="cm"/>
      <inkml:brushProperty name="height" value="0.2" units="cm"/>
      <inkml:brushProperty name="color" value="#E71224"/>
    </inkml:brush>
  </inkml:definitions>
  <inkml:trace contextRef="#ctx0" brushRef="#br0">230 0 5713,'-28'50'2481,"-3"16"-841,-6 0-1888,-3 2-408,7-5-960,25-6-497,-45-28 1249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4.030"/>
    </inkml:context>
    <inkml:brush xml:id="br0">
      <inkml:brushProperty name="width" value="0.2" units="cm"/>
      <inkml:brushProperty name="height" value="0.2" units="cm"/>
      <inkml:brushProperty name="color" value="#E71224"/>
    </inkml:brush>
  </inkml:definitions>
  <inkml:trace contextRef="#ctx0" brushRef="#br0">61 198 5137,'-4'-5'2923,"4"5"-2910,-1 0 0,1 1 0,-1-1 0,0 0 0,1 1 0,0-1 0,-1 0 0,1 1 0,-1-1 0,1 1 0,-1-1-1,1 1 1,0-1 0,-1 1 0,1-1 0,0 1 0,-1-1 0,1 1 0,0-1 0,0 2 0,-10 20-5,1 2-1,2-1 1,0 1-1,-6 43 1,12-57-6,0 1 1,1-1 0,0 1 0,1 0-1,0-1 1,0 0 0,4 11-1,0-2 7,2-2-1,10 22 0,-16-35-6,0-4-2,15 29 21,-16-28-19,1-1-1,-1 1 0,1 0 0,-1 0 1,1-1-1,0 1 0,-1 0 1,1-1-1,0 1 0,0-1 1,0 1-1,-1-1 0,1 1 1,0-1-1,0 0 0,0 1 1,0-1-1,0 0 0,0 0 1,0 0-1,0 1 0,0-1 1,-1 0-1,1 0 0,2-1 1,2-1 5,1 0 0,-1-1 1,0 0-1,0 0 0,6-6 1,-7 5-9,0-1 1,1 0 0,-2-1-1,1 1 1,3-8 0,2-3-18,-1 3-69,8-23 0,-12 27-11,0-1-1,1 1 1,0 0 0,12-17-1,-16 25 94,-1 1 0,0-1-1,1 0 1,-1 1 0,0-1-1,1 1 1,-1-1 0,1 1-1,-1-1 1,1 1 0,-1 0-1,1-1 1,-1 1 0,1 0-1,0-1 1,-1 1 0,1 0-1,0 0 1,-1-1-1,1 1 1,-1 0 0,1 0-1,0 0 1,-1 0 0,1 0-1,0 0 1,-1 0 0,1 0-1,0 0 1,-1 0 0,1 1-1,0-1 1,-1 0 0,1 0-1,0 0 1,0 1 0,0 1 3,1-1-1,-1 0 1,0 1 0,0 0 0,0-1 0,0 1 0,0 0 0,0-1 0,0 1 0,0 0 0,0 2 0,39 134 64,-39-136-46,0 0-1,0 1 0,0-1 0,1 0 0,-1 0 1,0 0-1,1 0 0,-1 0 0,4 3 0,-5-5-4,1 1 1,0 0-1,0-1 0,-1 1 0,1-1 0,0 0 0,0 1 0,0-1 0,-1 0 0,1 1 0,0-1 0,0 0 0,0 0 1,0 0-1,0 1 0,0-1 0,0 0 0,-1 0 0,1 0 0,0-1 0,0 1 0,0 0 0,0 0 0,0 0 0,0-1 0,-1 1 1,1 0-1,2-2 0,1-1 26,0-1 1,0 0 0,0-1-1,0 1 1,0-1 0,-1 1-1,0-1 1,3-7 0,0 3 4,37-65 405,25-38 1640,-51 86-1614,1 1 0,26-27 0,-34 42-431,-1 0-1,-1-2 1,0 1 0,12-24-1,15-50-920,-24 57-112,-1 11-216,3 4 518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4.447"/>
    </inkml:context>
    <inkml:brush xml:id="br0">
      <inkml:brushProperty name="width" value="0.2" units="cm"/>
      <inkml:brushProperty name="height" value="0.2" units="cm"/>
      <inkml:brushProperty name="color" value="#E71224"/>
    </inkml:brush>
  </inkml:definitions>
  <inkml:trace contextRef="#ctx0" brushRef="#br0">324 1 5785,'-7'41'4908,"4"-28"-4807,-1 0 0,-8 21 0,-6 15-84,13-34-7,-1 0-1,0-1 1,-9 17 0,-16 28 52,30-57-58,0 0-1,0 0 0,0-1 0,0 1 0,1 0 1,-1 0-1,1 0 0,-1 0 0,1 0 0,0 4 1,0-5-4,0 0 0,1 0 0,-1-1 0,0 1 1,1 0-1,-1 0 0,1 0 0,-1 0 0,1-1 1,0 1-1,-1 0 0,1 0 0,0-1 0,-1 1 1,1-1-1,0 1 0,0 0 0,0-1 1,-1 0-1,1 1 0,0-1 0,2 1 0,2 1-3,0-1-1,0 1 1,0-1-1,1-1 0,-1 1 1,10-1-1,-8 0-25,-1 1 0,0-1-1,10 3 1,-14-3 5,0 1 0,1 0-1,-1 0 1,0 0 0,0 0 0,0 1-1,1-1 1,-1 0 0,0 1 0,-1-1-1,1 1 1,3 3 0,-4-3-5,0 0 0,0-1 0,0 1 0,-1 0 0,1 0 0,0 0 0,-1 0 0,0 0 0,1 0 0,-1 0 0,0 0 0,0 0 0,0 0 0,0 0 0,0 0 0,-1 0 0,1 0 0,0 0-1,-1 0 1,-1 4 0,-1 1-24,0 0-1,0 0 0,0-1 0,-7 10 0,1-4 36,0-2 1,0 1-1,-1-1 0,0-1 1,-13 10-1,-61 37-88,49-34-121,35-22 227,-7 6-255,-1-2 0,1 1 1,-1-1-1,0 0 0,-1 0 0,1-1 0,-1 0 0,-13 3 1,-21-5-655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4.785"/>
    </inkml:context>
    <inkml:brush xml:id="br0">
      <inkml:brushProperty name="width" value="0.2" units="cm"/>
      <inkml:brushProperty name="height" value="0.2" units="cm"/>
      <inkml:brushProperty name="color" value="#E71224"/>
    </inkml:brush>
  </inkml:definitions>
  <inkml:trace contextRef="#ctx0" brushRef="#br0">1 96 5577,'28'0'2633,"34"3"-761,-1-1-1440,-6-9-672,-11-2-232,-7-10-288,-4-1-152,-5-2-945,3-2 1265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5.187"/>
    </inkml:context>
    <inkml:brush xml:id="br0">
      <inkml:brushProperty name="width" value="0.2" units="cm"/>
      <inkml:brushProperty name="height" value="0.2" units="cm"/>
      <inkml:brushProperty name="color" value="#E71224"/>
    </inkml:brush>
  </inkml:definitions>
  <inkml:trace contextRef="#ctx0" brushRef="#br0">235 0 4161,'-13'11'1488,"11"2"-1176,-14-4-568,12 0-8,-3-9 1176,5 0-720,-11 22-168,-7 15-72,-78 59-880,39-61 672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6.521"/>
    </inkml:context>
    <inkml:brush xml:id="br0">
      <inkml:brushProperty name="width" value="0.2" units="cm"/>
      <inkml:brushProperty name="height" value="0.2" units="cm"/>
      <inkml:brushProperty name="color" value="#E71224"/>
    </inkml:brush>
  </inkml:definitions>
  <inkml:trace contextRef="#ctx0" brushRef="#br0">61 410 4201,'-60'-27'4128,"73"30"-2618,0 5-1389,0 0-1,-1 1 0,0 1 0,-1 0 0,0 1 0,-1 0 0,0 0 0,14 22 0,-19-27-75,9 14 7,-1 1 1,19 40-1,-10-18-22,-10-19-18,10 17 10,-20-38-17,1 0-1,-1 0 1,1 0-1,0 0 1,0 0-1,0 0 0,0-1 1,7 4-1,-9-5-3,0 0-1,1 0 0,0 0 0,-1-1 1,1 1-1,-1-1 0,1 1 0,0-1 1,-1 0-1,1 0 0,0 1 0,-1-1 1,1 0-1,0-1 0,-1 1 0,1 0 1,0 0-1,-1-1 0,1 1 0,-1-1 0,1 1 1,0-1-1,-1 0 0,1 0 0,-1 1 1,0-1-1,1 0 0,-1 0 0,2-3 1,3-1-48,-2-1-1,1 0 1,-1-1 0,0 1 0,4-9 0,0 2-119,20-32-446,10-17-200,-27 41 623,12-22-15,-20 40 199,-1-1 0,1 0-1,0 1 1,0-1 0,0 1-1,0 0 1,1 0 0,3-2 0,-6 4 13,1 0 0,-1 1 0,1-1 0,-1 0 0,0 1 0,1 0 1,-1-1-1,1 1 0,-1 0 0,1-1 0,0 1 0,-1 0 0,1 0 1,-1 0-1,1 0 0,-1 1 0,1-1 0,-1 0 0,1 1 0,-1-1 0,1 1 1,1 0-1,2 2 56,0 0 1,-1 0-1,1 1 1,6 6-1,10 6 127,-20-15-177,1 1 1,0-1 0,0 0-1,0 0 1,0 0 0,0-1-1,0 1 1,1-1 0,-1 1-1,0-1 1,0 1 0,0-1-1,0 0 1,1 0 0,-1 0-1,0 0 1,0-1 0,0 1-1,1-1 1,-1 1 0,0-1-1,0 0 1,0 1 0,0-1-1,0 0 1,0-1 0,0 1-1,-1 0 1,1 0 0,0-1-1,2-2 1,2-1 12,0-1-1,0 1 1,0 0-1,15-8 1,-14 9-16,0 0 1,0-1 0,0 0-1,9-9 1,-16 13-12,30-29 97,43-58-1,22-25 93,-23 32-106,-51 56-85,-12 16-1,-1 0-1,-1 0 1,8-12-1,-3-8-20,-2 15-176,-10 14 175,0 0 1,1 0 0,-1-1-1,0 1 1,0 0 0,0 0-1,1-1 1,-1 1 0,0 0 0,0-1-1,0 1 1,0 0 0,1 0-1,-1-1 1,0 1 0,0 0 0,0-1-1,0 1 1,0-1 0,0 1-1,0 0 1,0-1 0,0 1 0,0 0-1,0-1 1,0 1 0,0 0-1,-1-1 1,1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7.207"/>
    </inkml:context>
    <inkml:brush xml:id="br0">
      <inkml:brushProperty name="width" value="0.2" units="cm"/>
      <inkml:brushProperty name="height" value="0.2" units="cm"/>
      <inkml:brushProperty name="color" value="#E71224"/>
    </inkml:brush>
  </inkml:definitions>
  <inkml:trace contextRef="#ctx0" brushRef="#br0">418 57 5201,'0'-4'154,"-1"1"-1,0-1 0,0 1 1,0-1-1,-1 1 0,1 0 1,-1-1-1,1 1 1,-1 0-1,0 0 0,-1 0 1,1 1-1,-5-6 1,5 7-113,1 0 0,0 0 0,-1 1 1,1-1-1,-1 1 0,1-1 0,0 1 1,-1-1-1,1 1 0,-1 0 0,1 0 1,-1 0-1,0 0 0,1 0 0,-2 0 1,-1 1-21,0 0-1,1 0 1,-1 0 0,0 1 0,1-1 0,-1 1 0,1 0 0,-4 2-1,-10 8-19,1 1 0,0 0 0,1 1 0,0 1 0,1 1 0,1 0 0,1 0 0,0 2 0,1-1 0,0 1 0,2 1-1,-12 31 1,12-16 3,1 1 0,-4 36-1,11-61 3,0 0 0,1 0 0,0 0 0,0 0 0,1 0 1,1 0-1,0 0 0,5 17 0,-6-24 4,0 1 0,1 0 0,0-1 0,-1 1 0,1-1 0,0 0 0,1 0 0,-1 0-1,1 0 1,-1 0 0,1 0 0,0 0 0,0-1 0,0 1 0,0-1 0,0 0 0,1 0 0,6 3 0,0 0 24,1-1 1,0 1-1,16 3 1,-24-8-26,0 0 1,0 1 0,0-1 0,0-1 0,0 1 0,0 0 0,0-1 0,0 0-1,0 1 1,0-1 0,0 0 0,0-1 0,0 1 0,-1 0 0,1-1 0,0 0-1,-1 1 1,1-1 0,2-3 0,4-1 11,-7 4-19,-1 1 1,1 0-1,0 0 0,0-1 0,-1 1 0,1-1 0,-1 1 0,1-1 1,-1 0-1,0 1 0,1-1 0,-1 0 0,0 0 0,0 0 0,-1 0 1,1 0-1,0 0 0,-1 0 0,1-1 0,-1 1 0,1 0 0,-1 0 1,0 0-1,0 0 0,0-1 0,0 1 0,-1-4 0,0-9 1,5-12 0,-3 24-4,0 1-1,-1-1 0,1 1 1,-1-1-1,1 0 0,-1 1 0,0-1 1,0 0-1,0 1 0,-1-1 1,1 1-1,-2-5 0,0 1-26,-1 1 0,1 0 0,-1 0-1,0 0 1,-1 0 0,1 1 0,-1-1 0,0 1-1,0 0 1,0 0 0,-1 0 0,1 1 0,-1-1 0,-6-2-1,0 0-141,0 1-1,0 0 1,0 1-1,0 0 1,-21-4 0,15 5-230,0 1 0,0 1 1,0 1-1,0 0 0,-20 3 1,-33 5-380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9.242"/>
    </inkml:context>
    <inkml:brush xml:id="br0">
      <inkml:brushProperty name="width" value="0.2" units="cm"/>
      <inkml:brushProperty name="height" value="0.2" units="cm"/>
      <inkml:brushProperty name="color" value="#E71224"/>
    </inkml:brush>
  </inkml:definitions>
  <inkml:trace contextRef="#ctx0" brushRef="#br0">0 33 2817,'3'-1'4695,"2"7"-4584,29 67 849,-22-53-877,-6-12-54,-1 1-1,0-1 1,-1 1 0,0 0-1,0 0 1,-1 0 0,0 1-1,-1-1 1,0 1 0,0 0-1,0 14 1,-4 8 22,-1 1 0,-7 34 0,1-39-11,7-25-35,1 1 1,0-1-1,0 1 0,0 0 1,0-1-1,0 5 1,1 9 11,0-17-16,0 1-1,0-1 1,0 0-1,0 0 1,0 0-1,0 0 1,0 1-1,0-1 1,0 0 0,0 0-1,0 0 1,1 0-1,-1 1 1,0-1-1,0 0 1,0 0 0,0 0-1,0 0 1,0 0-1,1 1 1,-1-1-1,0 0 1,0 0 0,0 0-1,0 0 1,0 0-1,1 0 1,-1 0-1,0 0 1,0 0-1,0 0 1,1 0 0,-1 0-1,0 0 1,0 0-1,0 0 1,0 0-1,1 0 1,-1 0 0,0 0-1,0 0 1,0 0-1,0 0 1,1 0-1,-1 0 1,0 0 0,0 0-1,1 0 1,6-4 8,-6 4-8,-1-1 0,1 0-1,0 1 1,0-1 0,-1 0-1,1 0 1,0 0 0,-1 1-1,1-1 1,-1 0 0,1 0-1,-1 0 1,1-1 0,18-34-57,2 0 0,44-57 1,-14 21-90,-46 65 129,16-24-74,1 1 0,31-33 0,-45 55 84,0 0-1,1 1 1,0-1 0,0 2-1,0 0 1,1 0 0,0 0-1,0 1 1,0 1 0,1 0-1,20-5 1,-28 8 14,0 0 0,0 0 0,0 1 0,0-1 0,0 1 0,0 0-1,0 0 1,0 0 0,0 1 0,0-1 0,0 0 0,0 1 0,0 0 0,0 0 0,0 0 0,0 0-1,-1 1 1,1-1 0,0 1 0,-1-1 0,1 1 0,-1 0 0,1 0 0,-1 0 0,4 4 0,5 11 46,-1 1 1,0 0 0,8 24 0,20 60 47,-35-92-95,5 16 10,0-1 0,-2 1 0,3 27 0,-9-46-57,0 0 1,-1 0 0,0 0 0,0-1 0,-1 1-1,1 0 1,-2-1 0,1 1 0,-1-1 0,-6 12 0,1 0-476,3-9 198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4:59.982"/>
    </inkml:context>
    <inkml:brush xml:id="br0">
      <inkml:brushProperty name="width" value="0.2" units="cm"/>
      <inkml:brushProperty name="height" value="0.2" units="cm"/>
      <inkml:brushProperty name="color" value="#E71224"/>
    </inkml:brush>
  </inkml:definitions>
  <inkml:trace contextRef="#ctx0" brushRef="#br0">7 3 2393,'-7'-2'5409,"22"4"-4489,29 4-240,48-1-400,-52-5-160,1 0-128,-8 0-48,-13 0-216,-3-5-288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5.525"/>
    </inkml:context>
    <inkml:brush xml:id="br0">
      <inkml:brushProperty name="width" value="0.1" units="cm"/>
      <inkml:brushProperty name="height" value="0.1" units="cm"/>
    </inkml:brush>
  </inkml:definitions>
  <inkml:trace contextRef="#ctx0" brushRef="#br0">247 37 7554,'-4'-1'511,"0"1"0,0-1 0,0 0 0,0 0 0,0-1 0,1 1 0,-1-1 0,0 0 0,1 0 0,-5-3 0,5 3-515,-1 0 0,1 0-1,0 0 1,-1 0-1,1 0 1,-1 1-1,0 0 1,1 0 0,-1 0-1,0 0 1,0 0-1,0 1 1,-6-1-1,4 3 48,1-1 0,0 1 0,0 0 0,-1 0 0,1 0 1,0 1-1,1 0 0,-1 0 0,1 0 0,-1 0 0,1 1 0,0 0 0,0 0 0,0 0 0,1 0 0,-4 5 0,-3 6 232,1-1 1,0 1 0,1 0 0,-6 17-1,11-23-244,1 0 0,-1 1 0,1-1 0,1 1 0,0-1 0,0 1 0,1-1 0,0 1 0,3 17 0,-2-19-36,1 0 0,0 0 0,0 0 0,1 0 0,0 0 1,0-1-1,1 1 0,0-1 0,0 0 0,0 0 0,10 10 0,-12-14 3,0-1-1,1 0 1,-1 0 0,1 1-1,-1-2 1,1 1 0,0 0 0,0-1-1,0 1 1,0-1 0,0 0-1,0 0 1,0 0 0,1 0-1,-1 0 1,0-1 0,0 0 0,4 0-1,-2 0 0,0-1 0,0 0-1,-1 0 1,1 0 0,0-1-1,-1 1 1,1-1 0,-1 0 0,0-1-1,0 1 1,5-4 0,1-2-8,-1 0 1,0 0-1,-1-1 0,0 0 1,-1 0-1,1-1 0,-2 0 1,1 0-1,4-12 1,0-5-18,11-21-51,-22 48 77,0 0 1,0 0-1,0 0 0,0 0 1,0 0-1,0 1 0,0-1 1,0 0-1,0 0 0,0 0 1,0 0-1,0 0 0,0 0 1,0 0-1,0 0 0,1 0 1,-1 0-1,0 0 0,0 1 1,0-1-1,0 0 0,0 0 1,0 0-1,0 0 0,0 0 1,0 0-1,0 0 0,0 0 1,0 0-1,0 0 0,0 0 1,0 0-1,1 0 0,-1 0 1,0 0-1,0 0 0,0 0 1,0 0-1,0 0 0,0 0 1,0 0-1,0 0 0,0 0 1,0 0-1,1 0 1,-1 0-1,0 0 0,0 0 1,0 0-1,0 0 0,0 0 1,0 0-1,0 0 0,0 0 1,0 0-1,0 0 0,1 15-42,-4 22-8,-13 111-1520,16-134 846,0-14 636,0 0 0,0 0 0,0 0 0,0 0 0,0 0 0,0 0 0,0-1 0,1 1 0,-1 0 0,0 0 0,0 0-1,0 0 1,0 0 0,0 0 0,1 0 0,-1 0 0,0 0 0,0 0 0,0 0 0,0 0 0,0 0 0,1 0 0,-1 0 0,0 0 0,0 0 0,0 0 0,0 0 0,0 0 0,0 0 0,1 0 0,-1 1-1,0-1 1,0 0 0,0 0 0,0 0 0,0 0 0,0 0 0,0 0 0,1 0 0,-1 0 0,0 0 0,0 1 0,0-1 0,0 0 0,0 0 0,0 0 0,0 0 0,0 0 0,0 1 0,0-1 0,0 0-1,0 0 1,0 0 0,0 0 0,7-14-1181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00.315"/>
    </inkml:context>
    <inkml:brush xml:id="br0">
      <inkml:brushProperty name="width" value="0.2" units="cm"/>
      <inkml:brushProperty name="height" value="0.2" units="cm"/>
      <inkml:brushProperty name="color" value="#E71224"/>
    </inkml:brush>
  </inkml:definitions>
  <inkml:trace contextRef="#ctx0" brushRef="#br0">1 86 3729,'24'0'1456,"0"-3"-832,31-1-584,2-7 0,6 2 224,7 1 112,-22 1 16,-6-4-23,-16-2-513,-6 9-537,-14-12 433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02.620"/>
    </inkml:context>
    <inkml:brush xml:id="br0">
      <inkml:brushProperty name="width" value="0.2" units="cm"/>
      <inkml:brushProperty name="height" value="0.2" units="cm"/>
      <inkml:brushProperty name="color" value="#E71224"/>
    </inkml:brush>
  </inkml:definitions>
  <inkml:trace contextRef="#ctx0" brushRef="#br0">1 3 5897,'0'0'103,"1"-1"0,0 1 0,-1 0 0,1-1-1,0 1 1,-1 0 0,1 0 0,0 0 0,-1-1-1,1 1 1,0 0 0,-1 0 0,1 0 0,0 0 0,0 0-1,-1 0 1,1 1 0,0-1 0,0 0 0,2 0 59,92 2 148,1 0 151,-81 0-376,0 0 0,-1 1 0,1 0 0,-1 1 0,17 8-1,-20-8-74,-1 1-1,0 0 1,0 1 0,0 0-1,-1 0 1,0 1-1,15 14 1,-21-17-12,0 0 0,0 0 1,0 1-1,-1-1 1,1 0-1,-1 1 0,0-1 1,-1 1-1,1 0 1,-1 0-1,0 0 0,0-1 1,0 1-1,-1 0 1,0 0-1,0 0 0,0 0 1,0 0-1,-1 0 1,0 0-1,0 0 0,0 0 1,-1 0-1,-3 7 1,-14 13-13,4-9 1,-20 40-54,5-7-34,13-25 39,-96 123-312,86-116 311,8-8 15,-1-2 1,-24 20-1,42-39 47,0-1 0,0 1-1,0 0 1,1 0-1,-1 0 1,1 0-1,-1 0 1,1 0-1,0 0 1,0 0-1,0 0 1,0 1-1,0-1 1,0 0-1,1 1 1,-1 4-1,1-6 3,0-1-1,-1 0 0,1 0 0,0 0 0,0 0 0,0 1 1,0-1-1,1 0 0,-1 0 0,0 0 0,0 0 0,0 0 0,0 0 1,0 1-1,0-1 0,0 0 0,0 0 0,0 0 0,0 0 1,0 0-1,0 0 0,0 1 0,0-1 0,1 0 0,-1 0 0,0 0 1,0 0-1,0 0 0,0 0 0,0 0 0,0 0 0,0 0 0,1 0 1,-1 0-1,0 0 0,0 0 0,0 0 0,0 0 0,0 0 1,1 0-1,-1 0 0,0 0 0,2 1 1,0 0 0,1 1 2,0-1 0,0 1-1,0-1 1,0 0 0,0 0-1,0-1 1,0 1 0,0-1-1,0 1 1,0-1 0,0 0 0,0 0-1,1 0 1,-1-1 0,0 1-1,0-1 1,4-1 0,5-1 18,1 1-1,18-2 1,8-1 18,19-10 16,-34 13-33,37 0 0,-3 2-24,65-7-803,-80-1 465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17.051"/>
    </inkml:context>
    <inkml:brush xml:id="br0">
      <inkml:brushProperty name="width" value="0.2" units="cm"/>
      <inkml:brushProperty name="height" value="0.2" units="cm"/>
      <inkml:brushProperty name="color" value="#33CCFF"/>
    </inkml:brush>
  </inkml:definitions>
  <inkml:trace contextRef="#ctx0" brushRef="#br0">91 0 384,'-78'377'1044,"74"-352"-1026,0 1 1,2-1-1,1 1 0,3 31 0,-1-52-16,1 26 8,-2-29-9,0 0 0,0 0 0,0-1 1,0 1-1,0 0 0,0 0 0,0-1 1,-1 1-1,1 0 0,-2 2 0,0-2 4,0 1-2,8 10 5,8 2 20,-6-11-52,-8-4 19,1 0-1,-1 0 1,0 0 0,0 0 0,1 0 0,-1 0 0,0-1 0,0 1 0,0 0-1,0 0 1,1 0 0,-1 0 0,0-1 0,0 1 0,0 0 0,0 0 0,0 0-1,1-1 1,-1 1 0,0 0 0,0 0 0,0 0 0,0-1 0,0 1 0,0 0-1,0 0 1,0-1 0,0 1 0,0 0 0,0 0 0,0-1 0,0 1 0,0 0-1,0-1 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18.170"/>
    </inkml:context>
    <inkml:brush xml:id="br0">
      <inkml:brushProperty name="width" value="0.2" units="cm"/>
      <inkml:brushProperty name="height" value="0.2" units="cm"/>
      <inkml:brushProperty name="color" value="#33CCFF"/>
    </inkml:brush>
  </inkml:definitions>
  <inkml:trace contextRef="#ctx0" brushRef="#br0">0 338 184,'90'27'764,"-8"-5"-77,-44-11-672,-35-10-7,0 0 0,-1 0 0,1 1 0,0-1 0,0 1 0,-1-1 0,1 1 0,-1 0 0,1 0 0,3 5 0,-2-4 73,-1-1 1,1 1 0,-1-1-1,1 0 1,0 0 0,0 0-1,0 0 1,0-1 0,0 0-1,6 2 1,-4-1-25,7 1 106,1 0 0,0-1 1,-1 0-1,19 0 1,-13-2 34,28 6 0,-27-1-164,-1-2 0,1 0 0,-1-2 0,1 0 0,0 0 0,0-2 0,19-3 0,-14-1-22,43-7 18,130-6-1,-151 17-29,69 3 0,-20 1 7,62 10 5,-44-5 22,172-9 1,-218-4-30,-34 1-4,49 3 1,132 12 6,-198-11-8,0-1 0,-1-1 0,23-6 0,14-1 0,167-7 0,-148 17 0,72-3-1,-83 2-7,117 14 0,-128-9 9,20 2 3,96 14 24,-114-9-17,-29-6-7,0-1-1,1-1 1,32 1-1,-42-4 2,-1 1-1,0-1 0,17 6 1,-19-4 2,-1-1-1,0 0 1,1-1-1,-1 0 1,1 0 0,15-2-1,47-11 49,-31 6-12,45-12 1,-79 15-39,1 0 0,-1 0 1,15-9-1,-16 8-4,1 0 0,-1 0 0,9-2 0,9-1-1,-14 3 0,0 1 0,1 0 0,17-2 0,-15 4 0,-14 1 0,1 0 0,-1 0 0,1 0 0,-1 0 0,1 0 0,-1 0 0,0 0 0,1-1 0,-1 1 0,1 0 0,-1 0 0,1 0 0,-1-1 0,0 1 0,1 0 0,-1 0 0,1-1 0,-1 1 0,0 0 0,1-1 0,-1 0 0,0-2 0,1-1 0,10 0 8,-11 4 25,0 0 1,0 0-1,1 0 1,-1 0-1,0 0 1,0 0-1,0 0 0,1 0 1,-1 0-1,0 0 1,0 0-1,0 0 0,0 0 1,1 0-1,-1-1 1,1 0 233,-1 1-234,0 0 1,0 0-1,0 0 1,1 0-1,-1-1 1,0 1-1,0 0 0,0 0 1,0 0-1,0 0 1,0-1-1,0 1 1,0 0-1,0 0 0,0 0 1,0-1-1,-5-6 1299,-1-3-563,5-6-751,1 0 0,0-1-1,5-28 1,-1 11-43,-4 23-25,1 0 1,0 0 0,1 0-1,0 0 1,0 1 0,7-18-1,0 4-115,-5 13 28,0-1-1,9-15 1,-11 24 110,0 1-2,-1 0 0,0 0-1,1 0 1,-1 0 0,0 0 0,0 0-1,0 0 1,0 0 0,-1 0-1,1 0 1,-1-1 0,1 1 0,-1 0-1,0 0 1,0-1 0,0 1 0,0 0-1,0 0 1,-1-4 0,1 2-292,-1-1 0,1 0 0,0 1 0,0-1 1,0 0-1,1-5 0,6 5-335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31.300"/>
    </inkml:context>
    <inkml:brush xml:id="br0">
      <inkml:brushProperty name="width" value="0.2" units="cm"/>
      <inkml:brushProperty name="height" value="0.2" units="cm"/>
      <inkml:brushProperty name="color" value="#FFC114"/>
    </inkml:brush>
  </inkml:definitions>
  <inkml:trace contextRef="#ctx0" brushRef="#br0">85 6 568,'-12'-5'2869,"11"5"-2582,0 0 0,-1 0-1,1 0 1,0 0 0,-1 0 0,-1 0 0,-4 1 683,6 0-901,0 1 0,0 0 0,0 0 0,0 0-1,0 0 1,1-1 0,-1 1 0,1 0 0,0 0 0,-1 0 0,1 3 0,-1 0 119,-9 28 421,6-22-570,1-1-1,0 1 1,1-1 0,-3 23-1,3 66 37,-4-40-6,3-39-40,1-1-1,0 28 1,23 129 23,-19-165-48,-1 0 1,0 1 0,0-1-1,-1 0 1,-1 1-1,0-1 1,0 0 0,-4 15-1,0-5 11,-3 36 0,8-57-15,0 1 0,0-1 0,0 1 0,0 0 0,0-1 0,0 1 0,0-1 0,0 1 0,0-1 0,0 1 0,-1-1 0,1 1 0,0-1 0,0 1 0,-1-1 0,1 1 0,0-1 0,-1 1 0,1-1 0,0 1 0,-1-1 0,1 0 0,-1 1 0,1-1 0,-1 0 0,1 1 0,-1-1 0,-1 1-7,2-18-80,0 16 88,1 0-1,-1 1 0,1-1 1,-1 1-1,1-1 0,-1 1 1,1 0-1,-1-1 1,1 1-1,0 0 0,-1-1 1,1 1-1,-1 0 1,1 0-1,0-1 0,-1 1 1,1 0-1,0 0 1,-1 0-1,1 0 0,1 0 1,18-2 10,-17 1-8,107-9 21,-97 8-19,0 1-1,0 0 1,0 1 0,15 2-1,-18-1 1,0 0 16,0 1 0,14 3 0,-5-1 47,1 0 93,-1 2 1,30 11 0,-11-3 30,-6-3-34,4 1-12,47 11 1,19-2 41,-58-10-142,0-2 1,64 4 0,125-9-20,-210-4-25,139-4 9,-95-1-10,64-4 6,71 2 10,-115 2-5,128-25 0,-180 24-12,29-2 0,1 4 0,78 4 0,-63 1 0,211 7 15,-198-4-9,71 6-3,-101-2 8,1-4 0,105-4-1,9-8 30,-92 5-24,-62 1-8,45-11 0,-17 3-1,-32 7-7,342-62 1,-353 63-1,1 0 0,0 1 0,0 0 0,0 0 0,0 1 0,0 0 0,16 3 0,-10 0 1,-6-1 1,0-1 0,0 2 0,-1-1-1,1 1 1,0 1 0,-1 0 0,13 7 0,-4-1 10,-8-3-7,0-1-1,1 0 1,0-1 0,0 0 0,13 3-1,-21-8 332,-2 0-333,0 1 0,0-1 0,0 0 0,0 1 0,0-1 0,0 1 0,0-1 0,0 1 0,0-1 0,0 1 0,0 0-1,0-1 1,1 2 0,0 0 3,0-1 22,-19-3 177,16 1-200,0 0-1,0 0 0,0-1 0,0 1 0,0 0 0,0 0 0,0-1 1,1 1-1,-1-1 0,0 1 0,1 0 0,-1-4 0,1-20 61,1 10-56,0-15-7,2-9 5,-5-68 0,0 98-5,1-15 3,13-4-4,-10 19-1,-1 0 0,0-1 0,0-14 0,-1-3 0,0 13-3,0 0 0,-4-21 0,2 24-2,1-1 0,0 1 0,1 0 0,1-17 0,0 23-11,0-1 0,1 1 1,0 0-1,0 0 0,0 0 1,1 1-1,-1-1 0,1 0 1,0 1-1,1 0 0,5-7 1,-6 7-21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40.240"/>
    </inkml:context>
    <inkml:brush xml:id="br0">
      <inkml:brushProperty name="width" value="0.2" units="cm"/>
      <inkml:brushProperty name="height" value="0.2" units="cm"/>
      <inkml:brushProperty name="color" value="#008C3A"/>
    </inkml:brush>
  </inkml:definitions>
  <inkml:trace contextRef="#ctx0" brushRef="#br0">2 217 392,'-2'-4'7102,"2"10"-7075,0 0 1,1-1 0,-1 1-1,1 0 1,0-1 0,1 1-1,-1-1 1,5 11 0,-2-5 0,3 9 20,-3-12-16,-1 1-1,0-1 1,-1 1 0,0 0-1,0 0 1,-1 0 0,1 18-1,-3-19 13,0 0 0,0 0 0,0 0-1,-4 10 1,2-10-17,2 0 1,-1 0-1,1 0 0,-1 10 0,2 27 37,1-8-39,-1 1 1,-2-1 0,-9 44 0,10-78-24,-2 13 7,0 0 1,1 0-1,0 16 1,2-30-9,0 0 1,0-1 0,0 1-1,1 0 1,-1-1 0,1 1-1,-1-1 1,1 1 0,-1-1-1,1 1 1,0-1 0,0 1-1,0-1 1,0 1 0,0-1-1,0 0 1,0 0-1,0 0 1,0 1 0,1-1-1,-1 0 1,0-1 0,1 1-1,-1 0 1,1 0 0,-1-1-1,1 1 1,0 0 0,1 0-1,-2-4 118,-1 2-119,0 1-1,0 0 0,0 0 1,-1 0-1,1-1 1,0 1-1,0 0 1,0 0-1,0 0 1,0-1-1,0 1 0,0 0 1,0 0-1,0-1 1,0 1-1,0 0 1,0 0-1,0 0 1,0-1-1,0 1 1,0 0-1,1 0 0,-1 0 1,0-1-1,0 1 1,0 0-1,0 0 1,0 0-1,0-1 1,1 1-1,-1 0 0,0 0 1,0 0-1,0 0 1,0 0-1,1-1 1,-1 1-1,0 0 1,0 0-1,0 0 0,1 0 1,-1 0-1,0 0 1,0 0-1,0 0 1,1 0-1,-1 0 1,0 0-1,0 0 1,0 0-1,1 0 0,-1 0 1,0 0-1,0 0 1,1 0-1,77-9 79,19-3 103,-68 8-49,2-2 38,0 2 1,41 0 0,-10 5 51,1-2 1,64-11-1,-97 6-148,-8 2-13,44-2 1,-20 4-11,86-15 0,-81 10-37,0 3 0,1 2 1,87 6-1,-48 7 2,12 0 1,-50-8-10,31 1 4,-49-6-4,0 1 13,38 3 1,143 2 61,2-16-1,-176 9-78,45 2 8,145 16-1,-140-7-7,-10 4 3,-15-2-2,-28-6-1,103 6 8,-131-10-11,24 1 8,0-1 0,0-2-1,59-10 1,-76 8-4,0 1-1,0 1 1,0 0 0,1 1-1,-1 2 1,23 2-1,79 7 7,-108-8-7,50 4 14,-55-5-12,-1-1 1,0-1-1,0 1 0,1-1 1,-1 0-1,0-1 0,11-3 0,-15 4-2,0 0 0,-1 0-1,1 0 1,0-1-1,-1 1 1,1 0 0,-1 0-1,1-1 1,-1 1-1,0-1 1,0 0 0,0 1-1,0-1 1,0 0 0,0 1-1,1-4 1,9-13 32,-8 16-28,0 1-1,-1-1 0,1 0 0,0 1 0,0 0 1,0-1-1,1 1 0,-1 1 0,0-1 1,7-1-1,-3 1 4,0 1 1,0 0 0,0 0-1,0 0 1,9 2-1,2 2 0,-13-2-7,0-1-1,1 1 1,-1-1-1,1-1 0,0 1 1,-1-1-1,7 0 1,3 0 5,-11 0-5,1 0-1,-1 0 0,1 0 1,-1-1-1,7-1 0,2-6 8,-11 7-9,-1 0 0,0 0 0,0 1 0,1-1 0,-1 0 1,1 0-1,-1 1 0,1-1 0,-1 1 0,1-1 0,1 1 0,12-3 12,-1-1-1,16-5 1,-15 4 5,0 1 0,16-3 0,84-13 131,-109 20-139,0-1-1,1 0 1,10-4-1,11-8 15,-7 8-15,10-3-7,-23 5-2,1 0 1,1 1-1,-1 0 1,0 0 0,14 0-1,47 3 5,-69-1-5,38-2 4,-33 1-3,0 1 1,-1-1-1,1 1 0,0 0 1,0 0-1,0 1 1,0 0-1,0 0 0,0 0 1,-1 1-1,1 0 1,0 0-1,10 5 1,12 11 7,-5-5 9,-41-29 105,1 4-65,12 8 6,4 6-21,1-2-42,0 0 0,-1 0 0,1 0 0,0 0 0,0 1-1,0-1 1,0 0 0,0 0 0,0 0 0,0 0 0,0 0-1,-1 0 1,1 0 0,0 1 0,0-1 0,0 0 0,0 0-1,-1 0 1,1 0 0,0 0 0,0 0 0,0 0 0,0 0-1,0 0 1,-1 0 0,1 0 0,0 0 0,0 0 0,0 0-1,0 0 1,-1 0 0,1 0 0,0 0 0,0 0 0,0 0-1,0 0 1,-1 0 0,1 0 0,0 0 0,0 0 0,0-1-1,0 1 1,0 0 0,-1 0 0,1 0 0,0 0 0,0 0-1,0 0 1,0-1 0,0 1 0,0 0 0,0 0 0,-2-1 7,1 1 2,-1-2 93,1 2-97,1 0 0,0 0 0,0 0 0,0 0-1,0 0 1,-1 0 0,1 0 0,0 0 0,0 0-1,0 0 1,0 0 0,-1 0 0,1 0 0,0 0-1,0 0 1,0 0 0,0 0 0,0 0 0,0-1-1,-1 1 1,1 0 0,0 0 0,0 0 0,0 0-1,0 0 1,0 0 0,0-1 0,0 1 0,0 0 0,0 0-1,-1 0 1,1 0 0,0 0 0,0-1 0,0 1-1,0 0 1,0 0 0,0 0 0,0 0 0,0-1-1,0 1 1,0 0 0,0 0 0,0 0 0,0 0-1,1 0 1,-1-1 0,0 1 0,0 0 0,0 0-1,0 0 1,0-1 0,26-119 96,-12 68-84,-7 20-12,0 0 0,3-50-1,6-66 11,-11 103-39,1-19 38,-5 56-158,-1 0 1,-1 0 0,1 0-1,-1 0 1,-4-13 0,1 12-873,2 6 429</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52.918"/>
    </inkml:context>
    <inkml:brush xml:id="br0">
      <inkml:brushProperty name="width" value="0.2" units="cm"/>
      <inkml:brushProperty name="height" value="0.2" units="cm"/>
      <inkml:brushProperty name="color" value="#33CCFF"/>
    </inkml:brush>
  </inkml:definitions>
  <inkml:trace contextRef="#ctx0" brushRef="#br0">0 64 3353,'72'-28'1321,"-68"26"-1181,0 1 1,0 0-1,0-1 0,0 0 0,-1 0 0,7-4 0,-5 2-118,-4 3-21,0 0 0,0 0 0,1 1 0,-1-1 0,0 0 0,0 1 0,1-1 0,-1 1 0,1 0 0,-1-1 0,0 1 1,2 0-1,57-4 88,-46 2 320,-20 0 207,0 1-518,6 1-80,0 0 0,0 0 0,-1 0 0,1 0 0,0 0 0,0 0 0,0 0 0,0 0 0,-1 0 0,1 0 0,0 1 0,0-1 0,0 0 0,0 0 0,0 0 0,0 0 0,-1 0 0,1 0 0,0 0 0,0 0 0,0 0 0,0 1 0,0-1 0,0 0 0,0 0 0,-1 0 0,1 0 0,0 0 0,0 0 0,0 1 0,0-1 0,0 0 0,0 0 0,0 0 0,0 0 0,0 1 0,0-1 0,0 0 0,0 0 0,0 0 1,0 0-1,0 1 0,1 8 298,-1-8-231,1 12 10,-1 1-1,0-1 0,-1 1 1,-1-1-1,0 1 1,-1-1-1,-8 24 1,-4 21-64,9-25-25,2 0 0,1 1 0,1 0 0,3 34 1,0-58-7,1 0 0,0 0 1,6 18-1,-5-20-12,0 1 1,-1 0-1,0 0 0,0 0 0,0 14 0,-2-22 8,0 0 0,0-1-1,0 1 1,0 0 0,0-1 0,0 1-1,0 0 1,0 0 0,0-1 0,0 1-1,0 0 1,-1-1 0,1 1 0,0 0-1,0-1 1,-1 1 0,1 0 0,0-1-1,-1 1 1,1-1 0,-1 1 0,1-1-1,-1 1 1,1-1 0,-1 1 0,1-1-1,-1 1 1,1-1 0,-1 0 0,0 1-1,-1 0 1,0-1-16,0 0 1,0 0-1,0 0 0,0-1 0,0 1 0,0 0 0,0-1 0,-4-1 0,-3 0-56,3 1-51,8 5-55,56 31-1280,-44-27 974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53.366"/>
    </inkml:context>
    <inkml:brush xml:id="br0">
      <inkml:brushProperty name="width" value="0.2" units="cm"/>
      <inkml:brushProperty name="height" value="0.2" units="cm"/>
      <inkml:brushProperty name="color" value="#33CCFF"/>
    </inkml:brush>
  </inkml:definitions>
  <inkml:trace contextRef="#ctx0" brushRef="#br0">0 1 1320,'0'1'53,"1"0"0,-1 0 1,0 1-1,0-1 0,1 0 0,-1 0 0,0 0 0,1 1 0,-1-1 0,1 0 0,0 0 0,-1 0 0,1 0 0,0 0 1,0 0-1,-1 0 0,1 0 0,0 0 0,1 0 0,23 13-32,-19-11 14,33 20 21,42 33 95,-76-53-90,0 1 0,-1 0 1,1 0-1,-1 0 0,0 0 1,0 1-1,0 0 0,4 7 1,-2-1 139,1 2 154,-10-10 24,-1-1-40,9 9-50,8 11 50,-8-14-243,-1-1 0,1 1 0,7 8 0,-10-14-63,0 0 0,1 0 1,-1 0-1,0-1 0,1 1 1,-1-1-1,1 1 0,-1-1 1,1 0-1,-1 0 0,1 0 1,0 0-1,0 0 0,3 0 1,3 0 97,1 0 1,-1-1 0,10 0 0,-16 0-83,0 0 1,0-1-1,0 1 0,0-1 0,0 0 1,0 0-1,0 0 0,0 0 1,0-1-1,-1 1 0,1-1 1,0 0-1,3-2 0,2-5 189,1 1-1,13-18 1,-20 23-288,0-1-1,0 1 1,0-1 0,0 0-1,0 1 1,-1-1 0,0 0-1,0 0 1,0 0 0,0 0 0,0 0-1,-1-8 1,-1-26-989,2 31 883,0 1 1,1-1-1,4-11 1,-6 18 150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57.413"/>
    </inkml:context>
    <inkml:brush xml:id="br0">
      <inkml:brushProperty name="width" value="0.2" units="cm"/>
      <inkml:brushProperty name="height" value="0.2" units="cm"/>
      <inkml:brushProperty name="color" value="#FFC114"/>
    </inkml:brush>
  </inkml:definitions>
  <inkml:trace contextRef="#ctx0" brushRef="#br0">189 103 7818,'-68'-59'1807,"45"38"-2477,17 17-191,-1 2 291,6 1 380,0 1 0,0-1-1,-20-14 2857,20 16-2503,0-2-82,1 1-76,0 0 0,0 0-1,-1 0 1,1 0-1,0 0 1,0 0-1,0 0 1,-1 0-1,1 0 1,0 0 0,0 1-1,0-1 1,0 0-1,-1 0 1,1 0-1,0 0 1,0 0 0,0 0-1,0 0 1,0 0-1,-1 1 1,1-1-1,0 0 1,0 0-1,0 0 1,0 0 0,0 0-1,0 1 1,0-1-1,-1 0 1,1 0-1,0 0 1,0 0 0,0 1-1,0-1 1,0 0-1,0 1 1,-5 10 73,-1 1 0,-5 23 1,8-24-53,-2 1 12,2 1-1,0-1 1,0 0 0,1 1-1,0 0 1,1-1 0,2 24 0,1 178 463,-2-82-349,1-70-137,-9 67 1,6-115-17,1-8 1,0 0 1,0 0-1,0 0 0,1 0 1,0 0-1,1 0 0,-1 0 1,1 0-1,0 0 0,2 7 0,0-8 3,0 0 0,0 0-1,1 0 1,-1-1-1,1 0 1,0 0 0,0 0-1,8 6 1,-4-3-24,1-1 1,0-1-1,12 7 1,-56-60-2171,4 5 328,27 36 1581,0-1 1,1 1 0,-3-10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5:57.761"/>
    </inkml:context>
    <inkml:brush xml:id="br0">
      <inkml:brushProperty name="width" value="0.2" units="cm"/>
      <inkml:brushProperty name="height" value="0.2" units="cm"/>
      <inkml:brushProperty name="color" value="#FFC114"/>
    </inkml:brush>
  </inkml:definitions>
  <inkml:trace contextRef="#ctx0" brushRef="#br0">2 1 7290,'-1'-1'1086,"1"5"-297,5 12-1214,1-1 0,14 25 0,62 104-158,-68-117 954,-1 0 0,-2 0 0,0 1 0,-2 0 0,9 48 0,-13-55-236,1 0 0,1 0 1,0 0-1,2-1 0,13 23 1,-10-18-1,-11-24-125,1 4 56,0-1 0,1 0 0,-1 0 0,0 0 0,1 0 1,5 5-1,-6-7-28,0-1 1,0 0-1,1 1 1,-1-1-1,0 0 0,1 0 1,-1-1-1,0 1 1,1 0-1,-1-1 1,1 1-1,-1-1 0,1 0 1,-1 0-1,4 0 1,5-1 30,-1 0 0,1-1 0,-1 0 1,0 0-1,1-1 0,-1-1 0,-1 0 1,20-10-1,-9 3-29,-1-2 0,0 0 0,22-20 0,-17 11-360,-1 0 1,-1-2-1,-2-1 1,0-1-1,-1 0 1,-2-1-1,-1-1 1,-1-1-1,-1 0 1,12-39 0,-8-9-484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8.145"/>
    </inkml:context>
    <inkml:brush xml:id="br0">
      <inkml:brushProperty name="width" value="0.1" units="cm"/>
      <inkml:brushProperty name="height" value="0.1" units="cm"/>
    </inkml:brush>
  </inkml:definitions>
  <inkml:trace contextRef="#ctx0" brushRef="#br0">202 49 10514,'29'-48'3945,"-56"48"-2713,3 13-1304,-5 6-120,-3 16 0,-1 17 24,0 30 160,2 10 24,17 22 64,7-7 0,16-16-56,9-18-328,13-30-1024,7-12-857,13-26 1257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6:01.452"/>
    </inkml:context>
    <inkml:brush xml:id="br0">
      <inkml:brushProperty name="width" value="0.2" units="cm"/>
      <inkml:brushProperty name="height" value="0.2" units="cm"/>
      <inkml:brushProperty name="color" value="#008C3A"/>
    </inkml:brush>
  </inkml:definitions>
  <inkml:trace contextRef="#ctx0" brushRef="#br0">210 15 4889,'-1'-14'6388,"26"67"-5905,-18-43-464,0 2-1,-1-1 0,0 1-1,0 0 1,4 17 0,-9-26-16,-1 0 0,0 0 1,0 0-1,0 0 0,0 0 0,-1 0 1,1 0-1,-1 0 0,1-1 1,-1 1-1,0 0 0,0 0 0,-3 5 1,-2 6 2,2 0 1,0 1-1,-2 27 0,5-27-2,-1-1-1,-1 1 0,-9 26 1,-4-5 0,9-22-1,-7 21 1,10-16 1,0-1 0,2 1 0,0 0 0,2 0 0,2 34 0,-1-22 8,1 104 81,-2-128-84,-1 0 0,1 0-1,-1 0 1,-1 0 0,1 1 0,-1-2 0,-1 1-1,1 0 1,-5 7 0,6-11-13,0 1 0,0-1 0,1 0 0,-1 1 0,1-1 1,-1 8-1,1-10-40,1 0-1,-1 0 1,0 0 0,-1 0 0,1 1 0,0-1 0,0 0-1,0 0 1,-1 0 0,1 0 0,-1 2 0,-4-5-392,-4-7-114,-31-48-2638,28 38 2069,-1 1 0,-23-26 0,-9-1-188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6:01.784"/>
    </inkml:context>
    <inkml:brush xml:id="br0">
      <inkml:brushProperty name="width" value="0.2" units="cm"/>
      <inkml:brushProperty name="height" value="0.2" units="cm"/>
      <inkml:brushProperty name="color" value="#008C3A"/>
    </inkml:brush>
  </inkml:definitions>
  <inkml:trace contextRef="#ctx0" brushRef="#br0">1 233 5833,'2'34'2311,"-1"-22"-2073,-1-1 0,5 19 0,-3-20-204,23 83 141,-25-92-171,2 6 51,0-1 0,1 0 0,-1 1 1,1-1-1,1 0 0,6 9 0,3-12 399,-8 0-313,-1 0 0,1 0-1,0 1 1,4 4-1,14 10 315,-17-15-352,-1 0 0,1 0 0,-1-1 0,1 1 0,0-1 0,0-1 0,1 1 0,-1-1 0,0 0 0,0 0 0,7-1 0,5-1 204,0 0 0,26-7 0,-14 3-147,-16 3-132,0-1 1,-1-1-1,0 0 1,1 0-1,-1-1 1,-1-1-1,1 0 1,-1-1-1,0-1 1,-1 1-1,0-2 1,18-16-1,42-46-83,24-21-339,-39 41-1091,89-105 0,-96 91 758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1:59:59.882"/>
    </inkml:context>
    <inkml:brush xml:id="br0">
      <inkml:brushProperty name="width" value="0.2" units="cm"/>
      <inkml:brushProperty name="height" value="0.2" units="cm"/>
      <inkml:brushProperty name="color" value="#008C3A"/>
    </inkml:brush>
  </inkml:definitions>
  <inkml:trace contextRef="#ctx0" brushRef="#br0">51 0 896,'0'0'1949,"1"6"-1616,9 53 32,-7-44-323,3 18 96,3 46 0,-6-52-83,1 0 1,9 35-1,-6-34-22,-1 0 0,2 33 0,-6-52-24,-2 1-1,1-1 1,-1 1-1,-1-1 1,0 1-1,0-1 1,-1 1-1,0-1 1,-1 0-1,1 0 1,-2 0-1,-5 11 1,-5 4 10,6-12-7,0 0 1,1 0 0,1 1 0,0 1-1,1-1 1,-6 25 0,7-13 8,2-11 12,-7 25 0,5-26-16,1-1 0,1 1 1,0 0-1,1-1 0,1 25 1,-3-16-5,0-6 7,18-15-28,99 18 9,-57-17 30,74 21 25,-116-21-45,0 0 0,28-2 1,-13 0 10,-4 0 43,-1-2-1,31-6 1,9-2 118,-38 8-99,22-3 48,1 2 0,63 3 1,-85 3-118,110 1 62,38-20 199,-91 2-66,-1 5-17,37-5 48,42-19 58,98-14 26,-251 47-317,258-20 187,-235 20-174,99 4 90,6 18 102,6 0 167,124 14-31,-101-12-295,-74-5-18,-57-10-14,41 4 0,-14-5-3,-14-1-5,56-2 1,192 14 25,-218-14-34,-5-1-4,74 10 45,-112-12-11,0-2 0,37-4 0,-17-3 188,74-19 0,-35 9-53,-71 15-149,-1 0 0,-1-2 0,43-15-1,-24 5 78,55-13 0,-67 21-51,-16 2-27,1 0-1,23-13 1,-27 13-16,0 0 0,0 0 0,0 1 0,21-5-1,9 4 4,-39 5-7,-1 0-1,1 0 0,0 0 1,-1 0-1,1 0 0,0 0 0,-1 0 1,1 0-1,0 0 0,-1 0 0,1 0 1,0 1-1,-1-1 0,1 0 1,0 0-1,-1 1 0,1-1 0,-1 0 1,1 1-1,-1-1 0,1 1 1,0 0-1,0 0 0,-4-4 46,0 0 0,1 0 0,-1 0 0,0-1 0,1 1 0,0 0 0,0-1 0,0 0 0,0 0 0,0 0 0,-1-7 0,3 11-45,-15-42 14,-22-35 1,36 75-15,-7-13 8,1-1 0,0 1 0,-7-27 1,14 39-10,0 1 1,0 0 0,0 0-1,0-1 1,0 1 0,0 0-1,1 0 1,-1 0 0,1-1-1,-1 1 1,1 0 0,0 0-1,0 0 1,0 0 0,0 0-1,0 0 1,1 0 0,-1 1-1,0-1 1,1 0 0,2-1-1,6-10 3,-8 8-2,0-1-1,0 1 1,0-1 0,-1 0-1,1 0 1,-1 0 0,-1 0 0,1 1-1,-1-1 1,0 0 0,0 0-1,-1 0 1,-1-6 0,0-7 0,2-1 1,0 1 0,3-23 0,1-1 0,-5 33-1,1 0 0,-2-1 0,1 1 0,-2 0 0,-5-18 0,4 15-1,0 0 0,-3-24 0,6 28 1,1 5 0,0 1-1,0-1 1,-1 1 0,0-1 0,0 1-1,0-1 1,0 1 0,0 0 0,-4-6-1,5 8 1,0 1-1,-1-1 0,1 1 0,0-1 1,-1 1-1,1-1 0,-1 1 1,1 0-1,-1-1 0,1 1 1,0 0-1,-1-1 0,0 1 1,1 0-1,-1 0 0,1-1 1,-1 1-1,1 0 0,-1 0 0,1 0 1,-1 0-1,0 0 0,1 0 1,-1 0-1,1 0 0,-1 0 1,0 0-1,-19 5-1,11-2 3,-9 1 1,-1 0 3,-25 8-1,-17 9-5,52-19 0,0 0 0,0 0 0,0-1 0,1 0 0,-1 0 0,-18-1 0,6-1 0,-171 4-1,129 4-13,-118 26 0,126-21 3,-103 8-22,32-5 10,87-8 20,-359 45-18,351-50 21,-160 12 0,202-13 0,-383 49 0,-32-10 13,329-34-10,-300 8 13,210-19-11,45 0 0,-46-3 4,92 3 4,-241-1 35,271 6-41,23 5-6,21-7 0,14 2 0,1-1-1,-1 1 1,0 0-1,0 0 0,0 0 1,1 0-1,-1 0 1,0 0-1,0 0 0,0 1 1,1-1-1,-1 1 1,-2 0-1,2-1 0,1 1 0,-1-1 0,1 0 0,0 0 0,-1 0 0,1 0 0,-1 0 0,1 0 0,0-1 0,-1 1 0,1 0 0,-1-1 0,1 1 1,0-1-1,0 0 0,-1 1 0,1-1 0,-2-1 0,-1-1-1,-9-6-14,13 9 14,0 0 0,0 0 1,0 0-1,0 0 0,0 0 0,0 0 0,0 0 0,0 0 1,0-1-1,0 1 0,0 0 0,0 0 0,0 0 0,0 0 1,0 0-1,0 0 0,0 0 0,0-1 0,0 1 0,0 0 1,0 0-1,0 0 0,0 0 0,0 0 0,0 0 0,0 0 1,0 0-1,0-1 0,0 1 0,0 0 0,0 0 0,1 0 0,-1 0 1,0 0-1,0 0 0,0 0 0,0 0 0,0 0 0,0 0 1,0 0-1,0 0 0,0-1 0,1 1 0,-1 0 0,0 0 1,0 0-1,0 0 0,0 0 0,0 0 0,0 0 0,0 0 1,1 0-1,-1 0 0,0 0 0,0 0 0,0 0 0,0 0 1,0 0-1,0 0 0,0 1 0,1-1 0,-3 0-182,-11-3-1840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02.449"/>
    </inkml:context>
    <inkml:brush xml:id="br0">
      <inkml:brushProperty name="width" value="0.2" units="cm"/>
      <inkml:brushProperty name="height" value="0.2" units="cm"/>
      <inkml:brushProperty name="color" value="#008C3A"/>
    </inkml:brush>
  </inkml:definitions>
  <inkml:trace contextRef="#ctx0" brushRef="#br0">1089 160 2000,'3'16'1420,"-3"-9"-984,0-7-424,-1 0 0,1 1 0,0-1 0,0 0 0,0 0 0,0 0 0,0 0 0,-1 0 0,1 0 0,0 0 0,0 0 0,0 0 0,0 0 0,0 0 0,-1 0 0,1 0 0,0 0 0,0 0 1,0 0-1,0 0 0,0 0 0,-1 0 0,1 0 0,0-1 0,0 1 0,0 0 0,0 0 0,0 0 0,-1 0 0,1 0 0,0 0 0,0 0 0,0 0 0,0-1 0,0 1 0,0 0 0,0 0 0,0 0 0,0 0 0,-1-1 0,-1 0 153,0-1 0,0 0-1,-1 1 1,1-1 0,-1 1 0,1-1 0,-5 0-1,-22-13 224,-30-25-36,43 27-259,14 10-69,-1 1 1,0 0-1,0-1 1,-1 1 0,1 0-1,-6-2 1,7 3-21,1 1-1,-1 0 1,0-1 0,1 1 0,-1 0 0,0 0-1,1 1 1,-1-1 0,0 0 0,1 0 0,-1 1-1,0-1 1,1 1 0,-1 0 0,1-1 0,-1 1-1,-2 1 1,-2 2-1,2-2-3,0 0 0,0 1 0,0-2 0,0 1 0,0 0 0,-1-1 1,1 0-1,-1 0 0,1 0 0,-9 0 0,-7-1-5,-33-6 0,35 3 4,-1 1 0,-26 1 0,22 3 9,0 2 0,-38 11 1,38-8 18,1-2 0,-41 5 0,39-9 0,-20 0 93,1 3-1,0 1 0,-68 17 1,100-18-84,0 1 1,-17 9-1,-9 4 20,14-11-39,17-6-12,0 1 0,0 0 0,-11 4 0,-3 2 3,16-7-6,1 1 1,-1-1-1,0 0 1,1 1-1,-5 3 0,7-4-2,0 0 0,0 0-1,0 0 1,0 0 0,0 0-1,0 0 1,0 0 0,1 0-1,-1 0 1,0 0-1,1 0 1,-1 1 0,1-1-1,0 0 1,-1 0 0,1 1-1,0-1 1,0 0 0,-1 1-1,1 1 1,1-1-14,-1-1-1,0 1 1,1-1 0,-1 0-1,1 1 1,-1-1 0,1 1-1,0-1 1,0 2 0,3 4 14,0 4-2,0-1 0,1 1 0,-1-1 0,2-1 0,0 1 0,0-1-1,13 15 1,-2-2-3,-11-13-1,0 0 1,-1 0-1,-1 0 1,0 0 0,0 1-1,0 0 1,-1 0-1,2 17 1,0-5-4,3 10-8,7 32-12,-14-56 23,-1-1 1,1 1-1,-1 0 0,-1 0 0,1-1 0,-3 12 1,-1-1-8,1-7 4,1 1 0,-7 14 0,4-12 3,0 0 0,-4 23 0,-7 10-24,16-46 24,0-1 0,0 1 0,0-1 1,0 0-1,0 1 0,0-1 1,0 1-1,0-1 0,0 1 0,0-1 1,1 0-1,-1 1 0,0-1 1,0 1-1,0-1 0,1 0 0,-1 1 1,0-1-1,0 0 0,1 1 1,-1-1-1,0 0 0,1 0 0,-1 1 1,0-1-1,1 0 0,-1 0 1,1 1-1,-1-1 0,0 0 0,1 0 1,-1 0-1,1 0 0,-1 0 1,0 0-1,1 0 0,0 0 0,16 1-65,-15-1 89,28-3-20,33-9 2,-52 9 1,-6 1-1,0 0 0,1 1 1,-1-1-1,1 1 0,-1 1 1,1-1-1,0 1 0,-1 0 1,1 0-1,0 0 0,10 3 0,21 6 81,57 22 0,-62-19 56,0-2 0,59 12 0,22-17-8,-47-4-101,129 7 60,-99 1 4,19-8 65,-20-2-10,24 9 204,121 23 1,-172-22-109,107 0 1,68-17 66,108 4 30,-293 8-283,170 4 164,33-27 8,-149 9-170,183 9 20,-212 4-67,-70-3-10,43 1 10,1 3 0,58 11 0,7 15 4,-73-22 4,51 2-1,-24-2 25,-46-5-24,50 6 43,23-9 34,27 2 18,114 26 13,-126-16-106,74 5 13,-134-15-16,147 3 94,-3-15 56,64-28 131,-231 33-261,140-10 114,-62 8-86,-47-3-16,87-23 1,-114 23-44,143-19 14,-75 15-3,-102 13-18,4 0 2,0-1-1,17-5 0,21-13 1,-40 19-2,0 0 0,1 0 0,7 0 1,-2 1 0,20-2 2,34 2 0,-62 0-4,1 0 0,-1 0 0,1 0 0,-1-1 0,1 0-1,-1 0 1,1-1 0,4-1 0,12-4-2,15 1-10,-17-3 6,-17 7 5,0 1-1,0-1 1,0 1 0,0 0-1,0 0 1,1 0 0,-1 0 0,0 0-1,0 1 1,1-1 0,-1 1-1,0 0 1,7 0 0,4 2-2,-9-1 1,-1 0 1,1 0-1,0-1 0,-1 0 1,1 0-1,0 0 0,0 0 0,-1-1 1,1 0-1,0 0 0,-1 0 1,1-1-1,7-3 0,9-3-13,-18 8 12,0-1-1,0 0 0,0-1 0,0 1 1,0 0-1,-1-1 0,1 0 0,0 1 1,-1-1-1,4-3 0,0-9-20,-5 12 22,-1 1 0,1-1 0,-1 1 0,1-1 0,0 1 0,0-1 0,0 1 0,-1-1 0,1 1 0,1 0 0,-1 0 0,0-1 0,0 1 0,0 0 0,0 0 0,1 0 0,-1 0 0,1 1 0,-1-1 0,1 0 0,-1 0 0,1 1 0,-1-1 0,1 1 0,2-1 0,8 0 0,-10 1 2,0 0-1,0 0 1,-1 0 0,1-1-1,0 1 1,0 0 0,0-1-1,0 1 1,-1-1-1,1 0 1,0 1 0,-1-1-1,1 0 1,0 0 0,-1 0-1,1 0 1,-1 0-1,0 0 1,1-1 0,-1 1-1,0 0 1,3-4 0,-3 3-2,0 0 0,0 0 0,0 0 1,0-1-1,0 1 0,0 0 0,0-1 1,-1 1-1,1 0 0,-1-1 0,0 1 1,0-1-1,0 1 0,0 0 0,0-1 0,0 1 1,-1-1-1,0-2 0,-1-2-3,2 6 4,-1 0-1,0-1 1,1 0 0,-1 1-1,1-1 1,0 1-1,0-1 1,-1 1-1,1-1 1,0 0-1,0 1 1,1-1 0,-1 1-1,0-1 1,0 0-1,1 1 1,-1-1-1,1 1 1,0-1 0,-1 1-1,1-1 1,0 1-1,0 0 1,0-1-1,0 1 1,0 0-1,0 0 1,2-2 0,0 0-1,1-1 1,-1 1 0,0 0 0,0-1 0,0 0 0,0 1 0,-1-1 0,1 0 0,-1 0 0,0-1 0,-1 1 0,1 0 0,-1-1 0,2-7 0,-2 8 1,-1 1 1,1 0 0,0 0-1,0 0 1,0-1-1,1 1 1,-1 1 0,4-6-1,3-7 4,-8 15-4,0-1 0,0 1 0,1-1 1,-1 1-1,0-1 0,0 1 0,0-1 0,0 0 1,1 1-1,-1-1 0,0 1 0,0-1 0,0 0 0,0 1 1,-1-1-1,1 1 0,0-1 0,0 1 0,0-1 1,0 0-1,-1 1 0,1-1 0,0 1 0,0-1 0,-1 1 1,1-1-1,0 1 0,-2-1 0,-25-23 3,10-1 5,-5 3 4,16 16-2,-1-1-1,-11-14 1,4 0 20,3 4 37,-19-36 0,27 47-55,0 0 0,0 0 1,-1 0-1,0 1 0,0-1 0,-1 1 0,-9-9 0,2 5 3,-1-1 0,-16-7-1,12 6-7,-47-27-3,16 14-8,-38-19-16,63 31 12,0 1-1,-1 1 0,0 2 0,0 0 0,-1 1 1,-29-3-1,-44-5-2,-60-12-21,122 18 20,-106-21-73,-267-6-430,263 42 362,66-1 106,-47 0 2,-5 6 25,-142 0 9,-149 9-261,2-32-59,155 10 289,168 3 39,-265 11-125,-2-19-380,-164-14 498,320 18 111,154 6-69,-95 18 0,-2 16-2,-77 14 90,159-42-32,-146 24 346,52-5-101,134-25-290,1-1 1,-1-1-1,-47-6 0,8-5 9,-60-6 59,114 15-105,-1 1-1,0 0 1,0 1 0,0 1-1,1 1 1,-1 0 0,-20 7-1,-10 7-5,11-11 1,21-4-5,-22 7 1,27-5-297,-1-2 0,1 1 0,-1-1 0,1-1-1,-1 0 1,-11 0 0,5-1-353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04.895"/>
    </inkml:context>
    <inkml:brush xml:id="br0">
      <inkml:brushProperty name="width" value="0.2" units="cm"/>
      <inkml:brushProperty name="height" value="0.2" units="cm"/>
      <inkml:brushProperty name="color" value="#008C3A"/>
    </inkml:brush>
  </inkml:definitions>
  <inkml:trace contextRef="#ctx0" brushRef="#br0">1657 115 4569,'-4'-4'180,"0"1"0,-1 0 0,0 0 0,1 0 0,-1 0 0,0 1-1,0 0 1,-1 0 0,1 0 0,0 0 0,-10 0 0,-5-1-382,-36 0 0,29 2 857,11-1-185,0-1 0,0 0-1,-25-9 1,-5-1-33,-119-15-438,116 23-176,-70 1 1,61 6 130,-93-1 1,-109-11-36,150 13-69,48 0 51,-70 8-145,109-8 196,-54 11-121,73-14 158,1 0 1,-1 1-1,1 0 0,-1-1 1,1 1-1,-1 1 0,1-1 1,-1 0-1,1 1 0,-6 3 1,1 0-47,3-2 23,-1 0 1,1 1-1,0 0 1,-5 4-1,9-7 33,1-1-1,-1 0 0,1 1 0,-1-1 0,1 1 0,-1-1 1,1 1-1,-1-1 0,1 1 0,0-1 0,-1 1 1,1 0-1,0-1 0,0 1 0,-1-1 0,1 1 0,0 0 1,0-1-1,0 1 0,0 0 0,0-1 0,0 1 1,0 0-1,0-1 0,0 1 0,0-1 0,0 1 0,0 0 1,1-1-1,-1 1 0,0 0 0,0-1 0,1 1 1,-1-1-1,0 1 0,1-1 0,-1 1 0,0-1 0,1 1 1,-1-1-1,1 1 0,-1-1 0,1 1 0,-1-1 1,1 0-1,0 1 0,-1-1 0,1 1 0,1 0 1,0 0 0,-1 0 0,1 0 1,-1 1-1,1-1 0,-1 1 0,0-1 0,1 1 0,-1-1 0,0 1 0,0 0 0,0 0 0,-1-1 0,1 1 0,0 0 0,-1 0 0,1 0 0,-1 0 0,1 3 0,0-1 2,3 27-1,-1 1 2,27 67 20,-20-44-6,7 101 0,-6-31-6,0 53 4,-11-148-10,-1-1 1,-2 0-1,-1 0 1,-9 38-1,-45 112 23,-12 50 26,63-196-44,2 0 0,0 38 1,-1-1-4,6-68 0,0 1 0,0 0 0,0 0 0,0-1 0,0 1 0,1 0-1,-1 0 1,1-1 0,0 1 0,0 0 0,0-1 0,0 1 0,0-1 0,1 1 0,-1-1 0,1 0 0,0 0 0,-1 1 0,1-1 0,0 0 0,0-1 0,3 3 0,0 0 13,0-1-1,0 0 1,0 0-1,0-1 1,0 1-1,1-1 1,-1 0-1,1-1 1,6 2-1,-11-3-13,0 0 0,0 1-1,0-1 1,0 0 0,1 0 0,-1 0-1,0 0 1,0-1 0,0 1-1,0 0 1,1 0 0,-1-1-1,0 1 1,0-1 0,0 1-1,2-1 1,17-7 57,7 5-51,1 2 0,46 2 1,-9 1-8,91-2 11,93-3 96,-148-3-18,291 27 469,-254-10-316,-8-15-26,133 3 195,-34 0-35,1 0-16,258-25 67,-285 6-353,-84 7-40,77-9 18,95-7 15,-70 15-38,0 11 0,299 32 1,192 31 358,-562-49-185,64 2 61,-62-9-175,101 1-10,-32 1 42,-124-3-56,-51-4-21,-1-2-1,82-15 0,-107 14-34,36-11 0,10-13 3,-38 18-12,-11 5-1,0-1-1,-1-1 1,0 0-1,23-15 0,0-4 0,-20 14-2,-1 0 1,28-27-1,-37 31 2,1 1-1,0 0 1,1 1-1,-1 0 1,1 0-1,0 1 1,16-4-1,-7 1 1,19-10-1,-33 15-1,0-1 0,0 0 0,0 0-1,-1 0 1,0-1 0,1 0 0,4-6-1,-2 0-8,13-24-1,-16 25-2,1 0 0,0 1 0,0 0 0,10-11-1,-2 6 1,-2 0-1,1-1 0,-2-1 0,0 0 1,-1 0-1,8-19 0,-5 11-34,25-36 0,-20 35-15,15-32 1,-19 26 38,-1-1 0,-2 1 0,11-52-1,10-104 34,-26 144-6,-2 1 0,-2-1-1,-2 1 1,-2-1 0,-8-47 0,6 71 9,-2-1 0,0 2 0,-12-27 0,1 1 13,15 37-23,-1 1-1,1-1 0,-1 1 1,0 0-1,-1-1 0,1 2 0,-1-1 1,0 0-1,-1 1 0,-8-9 1,1 2 5,11 10-7,0 1 0,0-1 0,-1 1-1,1 0 1,0 0 0,0 0 0,-1 0 0,1 0-1,-1 0 1,1 0 0,-1 0 0,1 0 0,-1 1-1,0-1 1,-1 0 0,-12-1-13,1 1 0,-1 0 0,1 1 0,-18 3 0,14-2 17,1 0 0,-33-3 0,11-4 3,9 1 2,-1 1 0,-39 1 0,-73 1-18,-285 16-233,-24-1 242,-50 11-11,406-18-28,-271 0-132,-270-22 19,390 14 26,-122 1-214,204 10 214,26-1 92,132-8 33,-205 3-8,-122-6 16,176 1 30,-1 7 0,-248 40 0,336-33 85,-125 6 1,-93-18 450,206-7-518,57 4-42,0 1 0,-47 2 0,35 4-14,-81 4 0,45-7-14,53 2-67,15 3-240,-38 8-1805,38-13 1921,0 0 0,0-1 1,-9 1-1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06.644"/>
    </inkml:context>
    <inkml:brush xml:id="br0">
      <inkml:brushProperty name="width" value="0.2" units="cm"/>
      <inkml:brushProperty name="height" value="0.2" units="cm"/>
      <inkml:brushProperty name="color" value="#008C3A"/>
    </inkml:brush>
  </inkml:definitions>
  <inkml:trace contextRef="#ctx0" brushRef="#br0">3390 300 4433,'-11'1'194,"0"0"1,0 0-1,-1-2 1,1 1-1,0-1 0,-1-1 1,1 0-1,-13-4 1,19 5-225,1-1 0,0 0 1,0 0-1,0 0 1,0-1-1,0 1 0,-4-4 1,2 1-17,-14-10-72,-73-56-364,17 12 509,59 47 206,1 2-56,0 2 1,-19-8-1,12 5-58,-15-6 29,-44-14-1,70 27-150,-1 1-1,1 0 0,-1 0 0,1 2 0,-1 0 1,1 0-1,-1 1 0,-15 2 0,-10 8-53,20-4 27,-12 1-19,-1 0-1,-53 3 0,-65-5 23,38-3 61,-265 3 59,79-13-82,-43 21-9,52-1 174,3-18 278,117 10-265,41 0-42,98-5-74,0-1 1,-38-7-1,60 8-44,1-1 3,-1 1 1,1 0-1,0 1 1,-11-1-1,15 1-15,0 0 0,1 1 0,-1-1 0,1 1 0,0-1 0,-1 1-1,1-1 1,-1 1 0,1 0 0,0-1 0,-1 1 0,1 0 0,0 0 0,0 0 0,0 0 0,0 0 0,0 0 0,0 1-1,0-1 1,0 0 0,0 0 0,-1 3 0,2-3-13,0-1 0,0 0-1,0 0 1,0 1 0,0-1 0,0 0 0,0 1-1,0-1 1,0 0 0,0 0 0,0 1-1,0-1 1,0 0 0,0 0 0,0 1 0,0-1-1,0 0 1,1 0 0,-1 1 0,0-1-1,0 0 1,0 0 0,0 1 0,1-1 0,-1 0-1,0 0 1,0 0 0,0 1 0,1-1-1,1 2 15,-1-1-12,0 0 1,0 0-1,0 0 1,0 0-1,0 0 1,1-1-1,-1 1 1,0 0-1,0-1 1,1 1-1,-1-1 1,0 1-1,1-1 1,2 1-1,-3-1-4,0 0 0,0 1 0,-1-1 1,1 0-1,0 1 0,0-1 0,0 1 0,0-1 0,0 1 0,-1 0 0,1-1 1,0 1-1,0 0 0,-1-1 0,1 1 0,-1 0 0,1 0 0,0 0 0,-1 0 1,1 1-1,1 1 25,1 0-7,-2-3-13,-1 1 0,1 0 1,0 0-1,0-1 1,-1 1-1,1 0 1,0 0-1,-1 0 1,1 0-1,-1 0 1,1 0-1,-1 0 0,0 0 1,1 0-1,-1 1 1,7 14 127,-5-13-110,-1-1 1,0 1-1,0-1 0,0 1 0,0-1 0,0 1 0,-1 0 0,1-1 1,-1 1-1,1 4 0,-1-3-1,0 0 0,1 0 1,0 0-1,0 0 0,2 7 0,-2-8-16,0 0 0,0 1-1,0-1 1,0 0-1,-1 1 1,1-1 0,-1 1-1,0-1 1,0 1 0,-1 4-1,-12 50-18,-2 18-67,11 2-5,3-49 33,-7 50 0,3-58 24,-11 29 0,-4 17-18,8 5 4,7-56 31,-1-1-1,-9 19 0,8-18 5,-10 28-1,3 13 4,-3-14-4,10-25 0,-8 24 0,-3 7-37,9-25-30,9-23 62,-1 1 0,1 0 0,-1-1 0,1 1 0,0-1 0,-1 1 0,1 0 0,0-1 0,0 1-1,0 0 1,0-1 0,0 1 0,1 0 0,-1-1 0,1 1 0,-1 0 0,1-1 0,-1 1 0,2 2 0,-1-3 4,0-1 1,-1 1 0,1 0 0,0 0 0,0-1-1,0 1 1,0-1 0,0 1 0,0 0-1,0-1 1,0 0 0,0 1 0,0-1 0,0 0-1,0 1 1,0-1 0,0 0 0,0 0 0,0 0-1,0 0 1,1 0 0,-1 0 0,0 0-1,0 0 1,0 0 0,0-1 0,0 1 0,0 0-1,2-2 1,51-20-2,43-18 17,-49 20 20,1 3 0,72-16 0,-18 21 37,-30 5-16,-41 3-31,92-9 28,-94 12-39,-1 1 1,47 7-1,107 38 32,-2 1 164,-134-38-55,0-2 0,53-1 0,-58-3-29,-1 2 1,74 16-1,37 7 23,-91-18-110,-32-4-20,53 6 18,60-15 23,-57-1 5,-12 1 133,76-15 1,-18 3 215,-55 8-179,-6-1-42,78-8 117,-53 6-201,-1-5 0,164-49 0,-116 27-66,22-7 32,212-88 156,-329 112-186,-2 2 15,74-23 0,-81 33-34,-13 3-6,29-10 0,-46 13-9,-1-1-1,1 1 1,-1-1 0,0-1-1,0 1 1,0-1-1,10-10 1,-14 12-26,-3 3 34,1-1-1,-1 1 1,1 0-1,-1-1 1,1 1-1,-1-1 1,1 1-1,-1-1 1,0 0-1,1 1 1,-1-1-1,0 1 1,1-1-1,-1 0 1,0 0-1,0 0-8,0 0 0,-1 1 0,1-1-1,0 0 1,-1 1 0,1-1-1,-1 1 1,1-1 0,-1 1 0,1-1-1,-1 1 1,0-1 0,1 1 0,-1-1-1,1 1 1,-1 0 0,0-1-1,1 1 1,-1 0 0,0 0 0,-1-1-1,-58-24-48,-77-48 37,72 37 21,32 19-4,-40-29 0,12-3 11,38 30 3,-1 0-1,-43-26 1,26 22-4,10 4 14,-40-17 0,58 31-5,-24-5-1,19 6-7,1-1 0,-1 1 0,0 1 0,-1 1 1,1 0-1,0 1 0,-34 3 0,-42 10 23,59-9-38,-39 3-5,44 2-24,-1 0-1,-49 22 1,32-12-59,-92 39-696,34-12-528,30-13 711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24.926"/>
    </inkml:context>
    <inkml:brush xml:id="br0">
      <inkml:brushProperty name="width" value="0.2" units="cm"/>
      <inkml:brushProperty name="height" value="0.2" units="cm"/>
      <inkml:brushProperty name="color" value="#008C3A"/>
    </inkml:brush>
  </inkml:definitions>
  <inkml:trace contextRef="#ctx0" brushRef="#br0">2 0 216,'-2'0'184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0.005"/>
    </inkml:context>
    <inkml:brush xml:id="br0">
      <inkml:brushProperty name="width" value="0.2" units="cm"/>
      <inkml:brushProperty name="height" value="0.2" units="cm"/>
      <inkml:brushProperty name="color" value="#008C3A"/>
    </inkml:brush>
  </inkml:definitions>
  <inkml:trace contextRef="#ctx0" brushRef="#br0">1 167 2785,'2'-9'2920,"-1"9"-2872,18-2-340,-12 1 584,42-5 247,0-2 0,60-19 1,-87 22-288,209-54 1114,-199 48-1391,31-15 0,-44 18-140,-7 4-1792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0.352"/>
    </inkml:context>
    <inkml:brush xml:id="br0">
      <inkml:brushProperty name="width" value="0.2" units="cm"/>
      <inkml:brushProperty name="height" value="0.2" units="cm"/>
      <inkml:brushProperty name="color" value="#008C3A"/>
    </inkml:brush>
  </inkml:definitions>
  <inkml:trace contextRef="#ctx0" brushRef="#br0">0 123 3713,'15'9'1488,"5"-9"-768,2 0-696,-7-7-8,12-6-8,8 6 8,24-4 80,-5-2 64,1-2 88,-18-3 0,-15 3-80,0 2-88,-15 2-320,6 9-240,-26-5-1496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0.707"/>
    </inkml:context>
    <inkml:brush xml:id="br0">
      <inkml:brushProperty name="width" value="0.2" units="cm"/>
      <inkml:brushProperty name="height" value="0.2" units="cm"/>
      <inkml:brushProperty name="color" value="#008C3A"/>
    </inkml:brush>
  </inkml:definitions>
  <inkml:trace contextRef="#ctx0" brushRef="#br0">15 32 4145,'-12'-22'2213,"10"13"-1309,2 9-893,0 0 1,1 0-1,-1 0 0,0 0 0,0 0 0,1 0 0,-1 0 1,0 0-1,1 0 0,-1 0 0,0 0 0,1 0 0,-1 0 1,0 0-1,0 0 0,1 0 0,-1 1 0,0-1 0,0 0 0,1 0 1,-1 0-1,0 0 0,0 1 0,1-1 0,-1 0 0,0 0 1,0 0-1,0 1 0,1-1 0,-1 0 0,5 5-49,0 0 0,-1 0-1,1 0 1,-1 0 0,0 0-1,0 1 1,-1 0 0,1 0-1,-2 0 1,1 0 0,2 9 0,2 10 23,7 46 1,-8-35 104,93 335 978,-98-367-1064,7 19-16,-2 1 0,-1-1 1,3 27-1,-8-49-27,0 1 0,0-1-1,0 0 1,1 0 0,-1 0 0,0 0 0,1 0-1,-1 0 1,1 1 0,-1-1 0,1 0 0,-1 0-1,1 0 1,0-1 0,-1 1 0,1 0-1,0 0 1,2 1 0,20 9-1132,-4-3-896,14 5 1112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13.999"/>
    </inkml:context>
    <inkml:brush xml:id="br0">
      <inkml:brushProperty name="width" value="0.1" units="cm"/>
      <inkml:brushProperty name="height" value="0.1" units="cm"/>
    </inkml:brush>
  </inkml:definitions>
  <inkml:trace contextRef="#ctx0" brushRef="#br0">0 4 2561,'8'-4'5814,"-2"9"-3855,4 21-2195,-7-17 795,2 6-456,0-1 0,-2 1 0,0 0 0,0 0 1,0 26-1,-11 166 208,2 66 737,9-254-986,-2-19-61,-1 0 0,0 0 0,0 0 0,0 0 0,0 1-1,0-1 1,0 0 0,0 0 0,0 0 0,0 0 0,0 0 0,0 0 0,1 0 0,-1 0 0,0 0 0,0 0 0,0 1-1,0-1 1,0 0 0,0 0 0,0 0 0,1 0 0,-1 0 0,0 0 0,0 0 0,0 0 0,0 0 0,0 0 0,0 0-1,1 0 1,-1 0 0,0 0 0,0 0 0,0 0 0,0 0 0,0 0 0,0 0 0,0-1 0,1 1 0,-1 0-1,0 0 1,0 0 0,0 0 0,0 0 0,0 0 0,0 0 0,0 0 0,0 0 0,0 0 0,1-1 0,-1 1 0,0 0-1,0 0 1,0 0 0,0 0 0,2-4 11,-1 1 1,1-1-1,-1 1 0,1-1 0,-1 0 0,1-5 0,22-174 281,6-24-187,-27 191-105,2 1 0,0-1 0,1 1-1,0 0 1,1 0 0,15-22 0,-18 32 1,0-1 1,0 1-1,0 0 1,0 0-1,1 1 1,0-1-1,0 1 1,0 0-1,1 0 1,-1 1-1,1 0 1,0 0-1,0 0 1,0 0-1,0 1 1,1 0-1,-1 1 1,11-2-1,-15 3 1,0 0-1,0 0 0,-1 0 0,1 1 0,0-1 0,0 1 0,0-1 0,-1 1 0,1 0 0,0-1 0,-1 1 0,1 0 0,-1 0 0,1 0 1,-1 0-1,1 1 0,-1-1 0,0 0 0,0 1 0,1-1 0,-1 0 0,0 1 0,0 0 0,0-1 0,-1 1 0,1-1 0,0 1 0,-1 0 1,1 0-1,0 2 0,2 8 4,0 0 0,-1 0 1,2 17-1,-4-21-5,13 106 9,10 140 30,-20-191-449,-4-58-1490,1-5 1231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1.054"/>
    </inkml:context>
    <inkml:brush xml:id="br0">
      <inkml:brushProperty name="width" value="0.2" units="cm"/>
      <inkml:brushProperty name="height" value="0.2" units="cm"/>
      <inkml:brushProperty name="color" value="#008C3A"/>
    </inkml:brush>
  </inkml:definitions>
  <inkml:trace contextRef="#ctx0" brushRef="#br0">22 180 4673,'-5'10'2442,"5"-10"-2368,-1 0 0,0 0 0,1 0-48,-1 0 1,0 0 0,1 1-1,-1-1 1,1 0 0,-1 1-1,1-1 1,-1 0 0,1 1 0,-1-1-1,1 0 1,-1 1 0,1-1-1,-1 1 1,1-1 0,-1 1 0,1-1-1,0 1 1,0-1 0,-1 1-1,1 0 1,0-1 0,0 1-1,-1-1 1,1 1 0,0 0 0,0-1-1,0 1 1,0-1 0,0 2-1,-2 28-23,1 1 0,4 38 0,0 9-5,-2-19 16,3 1 0,13 68-1,-10-76 50,-7-52-59,0-1-1,0 1 1,0 0 0,0 0-1,0 0 1,0 0 0,0 0-1,0 0 1,0 0 0,1 0-1,-1 0 1,0 0 0,0 0-1,0 0 1,0 0 0,0 0 0,0 0-1,0 0 1,0 0 0,0 0-1,0 0 1,0 0 0,0 0-1,0 0 1,0 0 0,0 0-1,1 0 1,-1 0 0,0 0-1,0 0 1,0 0 0,0 0-1,0 0 1,0 0 0,0 0-1,0 0 1,0 0 0,0 1-1,0-1 1,0 0 0,0 0-1,0 0 1,0 0 0,0 0-1,0 0 1,5-12 98,3-19 14,-3 9-62,10-36 96,7 0 83,-17 43-163,-1 4 19,0-1-1,8-16 0,33-36 295,-37 50-303,-1 0 0,-1 0 0,0-1 0,-1 0 0,3-18 0,2-3 32,11-19 9,-15 33-98,-3 13-17,-1 0-1,1 1 1,0-1-1,1 1 1,8-13-1,-5 11 0,-2 3-1,0 0 0,-1 0 1,0 0-1,0 0 0,0 0 1,3-13-1,-6 18-36,-1 0 1,1 0-1,0 0 0,0 1 1,0-1-1,0 0 0,0 1 1,0-1-1,0 0 1,0 1-1,1 0 0,-1-1 1,2 0-1,9-12-752,-7 6 368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1.493"/>
    </inkml:context>
    <inkml:brush xml:id="br0">
      <inkml:brushProperty name="width" value="0.2" units="cm"/>
      <inkml:brushProperty name="height" value="0.2" units="cm"/>
      <inkml:brushProperty name="color" value="#008C3A"/>
    </inkml:brush>
  </inkml:definitions>
  <inkml:trace contextRef="#ctx0" brushRef="#br0">71 342 5897,'-1'3'204,"1"-1"0,0 1 0,0 0 1,0-1-1,0 1 0,0 0 0,1-1 0,-1 1 0,1-1 0,0 1 0,0 0 0,2 4 0,-2-6-207,0 0 0,0 1 1,-1-1-1,1 0 0,1 0 0,-1 1 1,0-1-1,0 0 0,0 0 0,1 0 0,-1-1 1,0 1-1,1 0 0,-1 0 0,0-1 0,1 1 1,-1-1-1,1 1 0,-1-1 0,1 0 1,0 1-1,-1-1 0,3 0 0,0 0-64,1-1-1,-1 0 1,0 1-1,1-1 0,-1-1 1,0 1-1,1-1 1,-1 1-1,0-1 1,0 0-1,4-4 1,6-4 227,20-19 0,-22 19 21,22-27 290,-24 26-306,1 0 0,19-17 1,-26 25-159,0 0 0,0 0 0,0 0 0,-1 0 0,1-1 0,-1 1 0,0-1 0,0 0 0,0 0 0,0-1 0,-1 1 0,0 0 0,1-1 0,-2 1 0,1-1 0,-1 0 0,2-7 0,-2 6-1,0 0 0,-1 0 0,0-1 0,0 1 0,0 0 0,-1 0 0,0 0 0,0 0 0,0 0 0,-1 0 0,0 0 0,0 0 0,-1 1 0,1-1 0,-1 1 0,0 0 0,-1-1 0,0 1 0,1 1 0,-1-1 0,-1 1 0,1-1 0,-1 1 0,0 0 0,1 1 0,-2-1 0,1 1 0,0 0 0,-1 0 0,1 1 0,-7-2 0,4 2-6,1 0 0,-1 1 0,1 0-1,-1 0 1,1 0 0,-1 1 0,0 1-1,1-1 1,-1 1 0,0 1 0,1-1-1,0 1 1,-1 1 0,1-1 0,0 1-1,0 0 1,0 1 0,1 0 0,-1 0 0,1 0-1,-8 7 1,5-1 8,1-1 0,0 1-1,1 1 1,0-1 0,0 1 0,-5 12-1,4-3 21,0 0 0,-10 39-1,16-49-11,0 1 0,1-1 0,0 1-1,1-1 1,0 1 0,2 15 0,2-3 87,13 41 1,-15-57-77,0-1 0,0 1 1,0-1-1,1 0 0,0 0 1,0 0-1,0 0 0,1 0 1,0-1-1,0 1 1,5 4-1,-5-7-12,5 7 19,1 0 1,0-1 0,0 0 0,1-1 0,15 10 0,-12-12-30,0 1-1,0-1 1,0-1 0,0-1 0,1 0-1,0-1 1,0 0 0,20 0 0,-29-3-86,0 0 1,0-1-1,-1 0 1,1 0 0,0 0-1,0-1 1,-1 0-1,1 0 1,10-5 0,-8 2-278,0 0 1,1-1-1,-2 0 1,1 0-1,7-9 1,14-19-381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2.095"/>
    </inkml:context>
    <inkml:brush xml:id="br0">
      <inkml:brushProperty name="width" value="0.2" units="cm"/>
      <inkml:brushProperty name="height" value="0.2" units="cm"/>
      <inkml:brushProperty name="color" value="#008C3A"/>
    </inkml:brush>
  </inkml:definitions>
  <inkml:trace contextRef="#ctx0" brushRef="#br0">0 239 2897,'0'0'1176,"3"7"-632,38 2-312,53 41-16,-57-65-24,14-7-40,-42-13-24,30 8-64,0-8 0,-1-2-8,-3 4-24,-13-11-392,-5 16-424,7 0 488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2.559"/>
    </inkml:context>
    <inkml:brush xml:id="br0">
      <inkml:brushProperty name="width" value="0.2" units="cm"/>
      <inkml:brushProperty name="height" value="0.2" units="cm"/>
      <inkml:brushProperty name="color" value="#008C3A"/>
    </inkml:brush>
  </inkml:definitions>
  <inkml:trace contextRef="#ctx0" brushRef="#br0">14 0 3057,'-1'2'79,"0"-1"-1,0 0 1,-1 1 0,1-1 0,0 1 0,0 0 0,0-1 0,0 1 0,1 0 0,-1-1 0,0 1-1,1 0 1,-1 0 0,1 0 0,0 0 0,0-1 0,-1 1 0,1 0 0,0 0 0,1 0-1,-1 2 1,0 5 70,-1 20 64,3 169 148,56 213 302,-37-282-184,16 63 264,-14-74-356,4 35-22,-3-55-190,10 61-2,-23 38-74,-14-121-77,-19 112-1,21-180-20,-4 20-34,0 0-1,-11 27 1,15-52-38,0 0 0,0 0-1,0 0 1,0 0 0,-1-1 0,1 1-1,-1 0 1,0-1 0,0 1 0,0-1-1,0 1 1,-1-1 0,1 0-1,0 0 1,-4 2 0,5-3 13,1-1-1,-1 1 1,0-1-1,0 1 1,1 0 0,-1-1-1,0 0 1,0 1 0,0-1-1,0 1 1,1-1 0,-1 0-1,0 0 1,0 0-1,0 1 1,0-1 0,0 0-1,0 0 1,0 0 0,0 0-1,0 0 1,0-1 0,1 1-1,-1 0 1,0 0-1,0-1 1,0 1 0,0 0-1,0-1 1,0 1 0,1-1-1,-1 1 1,0-1 0,0 1-1,1-1 1,-1 0-1,-1 0 1,-10-18-542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3.229"/>
    </inkml:context>
    <inkml:brush xml:id="br0">
      <inkml:brushProperty name="width" value="0.2" units="cm"/>
      <inkml:brushProperty name="height" value="0.2" units="cm"/>
      <inkml:brushProperty name="color" value="#008C3A"/>
    </inkml:brush>
  </inkml:definitions>
  <inkml:trace contextRef="#ctx0" brushRef="#br0">7 97 4761,'-7'-5'4723,"10"16"-5365,1 9 579,1 38 0,2 15 358,21 153 492,-26-201-747,-2-22-35,0 1 0,0 0 0,0 0 1,1 0-1,0 0 0,0-1 0,0 1 1,2 4-1,6-39 746,26-79-590,-2 14-125,-30 86-34,0 0-2,0 1 0,0-1 1,1 1-1,0 0 0,0 0 1,10-14-1,-6 11-151,0 0 0,0-1 0,-2 0 0,7-18-1,14-54-2571,-24 73 2238,12-27-475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3.778"/>
    </inkml:context>
    <inkml:brush xml:id="br0">
      <inkml:brushProperty name="width" value="0.2" units="cm"/>
      <inkml:brushProperty name="height" value="0.2" units="cm"/>
      <inkml:brushProperty name="color" value="#008C3A"/>
    </inkml:brush>
  </inkml:definitions>
  <inkml:trace contextRef="#ctx0" brushRef="#br0">159 314 5201,'67'23'3354,"-66"-23"-3354,-1 0 0,1 0 0,-1 0 0,1 0 0,-1 0 0,1 0 0,-1 0 0,1-1 0,-1 1 0,1 0 0,-1 0 0,1-1 0,-1 1 0,1 0 0,-1 0 0,1-1 0,-1 1 0,0-1 0,1 1 0,-1 0 0,0-1 0,1 1 0,-1-1 0,1 0 0,7-15-95,-4 8 46,-1 4 60,0 0 1,-1-1-1,0 1 0,0-1 0,0 1 0,0-1 1,-1 0-1,1 1 0,-1-1 0,-1 0 1,1 0-1,-1 0 0,1 0 0,-1 0 1,-1-6-1,-2-4 112,0 0 0,0 0 0,-9-19 0,10 26-99,0 4 0,1-1-1,-1 1 1,1-1 0,1 1-1,-1-1 1,1 0-1,-1 1 1,2-7-1,3-9 58,-3 18-76,-1 0 0,1 0-1,-1 0 1,0 0-1,1 0 1,-1 0 0,0 0-1,0 0 1,0 0-1,0 0 1,-1 0 0,1 0-1,0 0 1,-1 0 0,0 1-1,1-1 1,-1 0-1,0 0 1,-1-2 0,-2-4-7,4 7-1,0 0 0,0 0 1,-1 0-1,1 0 1,-1 0-1,1 0 1,-1 0-1,1 0 1,-1 0-1,0 0 1,1 0-1,-1 1 1,0-1-1,0 0 1,0 1-1,1-1 1,-1 0-1,0 1 1,0-1-1,0 1 1,0-1-1,0 1 1,0 0-1,0-1 1,0 1-1,0 0 0,0 0 1,0 0-1,0 0 1,-1 0-1,1 0 1,-2 0-1,-5-1-17,4 1 10,1-1 1,-1 1 0,0 0 0,0 0 0,0 0 0,0 1 0,0-1 0,0 1-1,1 0 1,-1 0 0,0 0 0,1 1 0,-1-1 0,1 1 0,-5 2 0,-2 4 17,1-1 1,0 1 0,0 1 0,-15 18 0,7 14 128,-2-11-12,15-25-97,0 0-1,1 1 0,-1 0 0,1-1 0,0 1 0,-3 12 0,2-5-9,1 0 0,1 0 0,0 0 0,1 1 0,0-1 0,1 1 0,1-1 0,0 1 0,1-1 0,0 0 0,8 25 0,-5-25-11,1 0 0,0-1-1,1 0 1,0 0 0,1-1 0,11 13 0,-15-20-7,1 0 0,0 0 0,0 0 0,0 0 0,0 0 0,1-1-1,-1 0 1,1-1 0,0 1 0,0-1 0,0 0 0,0 0 0,0-1 0,10 2 0,5-1-92,0-1 1,36-2-1,-53 0 22,0 1 0,0 0 0,0-1 0,0 0 0,0 0 0,0 0 0,-1 0 0,1-1 0,0 0 0,-1 1 0,7-6 0,-4 2-206,0 0-1,-1 0 1,0-1 0,7-9-1,5-7-427,-8 11 151,-1-1 0,0-1 0,-1 1 0,11-28 0,4-8-192</inkml:trace>
  <inkml:trace contextRef="#ctx0" brushRef="#br0" timeOffset="1">527 1 1520,'17'6'1177,"-15"-6"-587,4 1 518,3 9-401,-5-3-411,1 0 1,-1 0-1,0 1 0,-1 0 0,0-1 0,0 1 0,2 9 0,0 7 153,3 28 1,-2 18 135,-6-48-363,2 1 1,1-1-1,1 0 1,8 28-1,-11-48-196,0 0-1,-1 0 1,2 0-1,-1 0 1,0 0-1,0-1 1,0 1-1,1 0 1,-1-1-1,1 1 1,2 1-1,-4-2-18,1-1 0,-1 0 0,0 1 0,1-1-1,-1 0 1,0 0 0,1 1 0,-1-1 0,1 0-1,-1 0 1,1 1 0,-1-1 0,0 0 0,1 0-1,-1 0 1,1 0 0,-1 0 0,1 0 0,-1 0-1,1 0 1,-1 0 0,1 0 0,-1 0 0,1 0 0,-1 0-1,1 0 1,-1 0 0,0 0 0,1-1 0,-1 1-1,1 0 1,-1 0 0,1-1 0,-1 1 0,0 0-1,1 0 1,-1-1 0,0 1 0,1 0 0,-1-1 0,0 1-1,1-1 1,-1 0 0,64-114 225,-59 107-223,32-66 15,-25 54-16,14-21 31,-23 38-22,-1 0 0,1 0 0,-1 0 0,1 1-1,0-1 1,0 1 0,0 0 0,0-1 0,1 2 0,2-3-1,-4 4-5,-1-1 0,0 0 0,1 1 0,-1 0 0,1-1 0,-1 1 0,1 0 0,-1 0-1,0 0 1,1 0 0,-1 0 0,1 0 0,-1 0 0,1 0 0,-1 0 0,1 1 0,-1-1 0,0 1 0,1-1-1,-1 1 1,0 0 0,1-1 0,-1 1 0,0 0 0,0 0 0,2 1 0,0 2 7,1 0 1,-1 1-1,0 0 0,0-1 1,4 10-1,1 1 7,13 24 10,13 22-4,-32-59-30,0 0-1,-1 0 0,1 1 0,-1-1 0,1 1 0,-1-1 0,0 1 0,0 0 0,0-1 0,0 1 0,-1 0 0,1 0 0,-1-1 0,0 1 0,1 0 1,-1 0-1,-1 0 0,1 0 0,-1 5 0,0-5-56,0 0-1,1 1 1,-1-1 0,1 1 0,0-1-1,0 1 1,0-1 0,0 1 0,1-1-1,-1 0 1,3 7 0,1 4-792,-19-14-1247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4.601"/>
    </inkml:context>
    <inkml:brush xml:id="br0">
      <inkml:brushProperty name="width" value="0.2" units="cm"/>
      <inkml:brushProperty name="height" value="0.2" units="cm"/>
      <inkml:brushProperty name="color" value="#008C3A"/>
    </inkml:brush>
  </inkml:definitions>
  <inkml:trace contextRef="#ctx0" brushRef="#br0">1 316 8602,'17'-3'2840,"27"6"-3064,-7-10-216,16 3-416,-7-12-96,-4-17 208,4 20 200,-29-13 448,-6 0 88,-13 2-657,-18-11-791,-2 6 920</inkml:trace>
  <inkml:trace contextRef="#ctx0" brushRef="#br0" timeOffset="1">226 0 3105,'0'0'1720,"18"42"-360,17 91-576,-31-38-519,1 10-145,8-20-88,2-8-8,-6-27-8,0-19 0,4-7 0,0-20-104,0-26-1225,2 9 961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5.134"/>
    </inkml:context>
    <inkml:brush xml:id="br0">
      <inkml:brushProperty name="width" value="0.2" units="cm"/>
      <inkml:brushProperty name="height" value="0.2" units="cm"/>
      <inkml:brushProperty name="color" value="#008C3A"/>
    </inkml:brush>
  </inkml:definitions>
  <inkml:trace contextRef="#ctx0" brushRef="#br0">0 0 7042,'11'207'3184,"-2"-73"-3102,-9-120-89,20 308-644,-20-320 646,1 12-19,0 1 0,2-1-1,-1 0 1,2 0 0,7 20-1,1-14 267,-12-19-236,0-1 1,1 0 0,-1 0-1,0 0 1,0 1-1,1-1 1,-1 0 0,0 0-1,0 0 1,1 0-1,-1 1 1,0-1 0,0 0-1,1 0 1,-1 0-1,0 0 1,1 0 0,-1 0-1,0 0 1,0 0-1,1 0 1,-1 0 0,0 0-1,1 0 1,-1 0-1,0 0 1,0 0 0,1 0-1,-1 0 1,0 0-1,1-1 1,-1 1 0,0 0-1,0 0 1,1 0-1,-1 0 1,0-1 0,0 1-1,0 0 1,1-1-1,3-3-13,-1 0-1,0 0 1,0-1-1,0 1 0,-1-1 1,1 0-1,-1 0 0,0 0 1,-1 0-1,3-10 0,51-195-2195,-49 188 2107,1 1 0,1 1 0,1 0 0,1 0 0,1 1 0,16-24 0,-6 23 296,-20 19-175,0 0 0,0 0 0,0 0 0,0 1 0,0-1 0,0 0 0,0 1 0,0-1 0,0 1 0,0-1 0,0 1 0,0-1 0,1 1 0,-1 0 0,0 0 0,0-1 0,0 1 0,2 0 0,-1 2 17,-1-1-1,1 0 1,0 1 0,-1 0 0,0-1-1,1 1 1,-1 0 0,0-1 0,1 4-1,0-2-3,-1-2-22,3 6 47,0-1 1,0 0-1,-1 1 1,0 0 0,4 11-1,-5-4 20,0 0 0,0 25 0,-1-26-46,6 168 340,-7-165-349,-1-1 8,1-1 0,0 1 0,2-1 0,-1 1-1,2-1 1,0 0 0,6 16 0,-2-13 69,2-1 0,0 1 1,20 25-1,-27-39-49,1 0 0,0 0 1,0 0-1,0 0 0,6 4 0,-9-7-45,0 1 1,1-1-1,-1 0 1,0 0-1,1 1 0,-1-1 1,1 0-1,-1 0 0,1 1 1,-1-1-1,0 0 1,1 0-1,-1 0 0,1 0 1,-1 0-1,1 1 0,-1-1 1,1 0-1,-1 0 1,1 0-1,-1 0 0,1-1 1,-1 1-1,1 0 0,-1 0 1,1 0-1,-1 0 0,0 0 1,1-1-1,-1 1 1,1 0-1,-1 0 0,1-1 1,-1 1-1,0 0 0,1 0 1,-1-1-1,0 1 1,1-1-1,-1 1 0,0 0 1,0-1-1,1 1 0,-1-1 1,0 1-1,0 0 1,0-1-1,1 1 0,-1-2 1,1 0 4,0 0-1,-1 0 1,2 0 0,-1 0 0,0 0 0,0 1 0,1-1 0,-1 0-1,1 0 1,-1 1 0,1-1 0,2-1 0,12-13-17,-11 9-49,-1-1 0,-1 1-1,1-1 1,2-10 0,7-13-255,-5 9-196,8-27-1,-13 41 374,-3 6 98,0 0 0,1 0 0,-1 1 1,1-1-1,0 0 0,0 0 0,0 0 0,0 1 0,0-1 1,0 0-1,0 1 0,0-1 0,1 1 0,-1 0 0,0-1 1,1 1-1,-1 0 0,3-2 0,-3 3 21,1 0 1,-1-1-1,0 1 1,0 0-1,1 0 1,-1 0-1,0 0 0,0 0 1,1 1-1,-1-1 1,0 0-1,0 0 0,0 1 1,1-1-1,-1 1 1,0-1-1,0 1 1,0 0-1,0-1 0,0 1 1,1 1-1,4 3 14,0 1 0,-1-1 0,0 1-1,0 1 1,-1-1 0,1 1 0,5 13 0,6 16-2,-2 0 0,-2 1 1,-1 1-1,9 60 1,-19-86 33,0 0-1,-1 0 1,-1-1-1,0 1 1,-4 20 0,-2-4 153,-12 28 0,11-35-75,-1-1 0,-1 0-1,-19 28 1,-47 52 153,63-85-235,0 0 0,-23 19 1,-21 4 76,37-25-55,-7 5 43,16-10 0,0 0 0,-1-1 0,0-1-1,0 0 1,0 0 0,-16 4 0,19-8 17,0 0 0,0 0 0,0-1-1,-1-1 1,1 0 0,0 0 0,0 0 0,-16-4 0,22 3-82,-1 1 0,1-1 0,0-1 1,-1 1-1,1 0 0,0-1 0,0 0 1,0 1-1,0-1 0,0 0 0,0-1 1,0 1-1,1-1 0,-1 1 0,1-1 0,-1 0 1,1 1-1,0-1 0,0-1 0,1 1 1,-1 0-1,1 0 0,-1 0 0,0-5 0,1 3-17,0-1 1,0 1-1,1-1 0,-1 1 0,1 0 0,1-1 0,-1 1 0,1-1 0,0 1 0,0-1 0,4-9 0,0 2-28,1 0 0,1 1 0,10-17-1,84-100-716,-48 63-323,2-7-422,1 5 614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5.921"/>
    </inkml:context>
    <inkml:brush xml:id="br0">
      <inkml:brushProperty name="width" value="0.2" units="cm"/>
      <inkml:brushProperty name="height" value="0.2" units="cm"/>
      <inkml:brushProperty name="color" value="#008C3A"/>
    </inkml:brush>
  </inkml:definitions>
  <inkml:trace contextRef="#ctx0" brushRef="#br0">15 21 6153,'-15'-21'3364,"19"27"-3407,-1 0 0,0 0 0,0 0 0,3 12 0,1 0 50,8 30 111,-1 1 1,12 93 0,-3 120 177,-20-135-228,7-20-32,-8-52-21,-1-27-1,7 54 1,18 17 49,-20-78-21,-6-20-43,0-1 1,0 1-1,0-1 1,0 1 0,0-1-1,0 1 1,0-1 0,1 1-1,-1-1 1,0 1 0,0-1-1,0 1 1,1-1 0,-1 1-1,0-1 1,1 1 0,-1-1-1,0 0 1,1 1 0,-1-1-1,0 0 1,1 1 0,-1-1-1,1 0 1,-1 1 0,1-1-1,-1 0 1,1 0-1,-1 0 1,1 1 0,-1-1-1,1 0 1,-1 0 0,1 0-1,-1 0 1,1 0 0,-1 0-1,1 0 1,-1 0 0,1 0-1,-1 0 1,1 0 0,-1-1-1,1 1 1,-1 0 0,1 0-1,-1 0 1,1-1 0,-1 1-1,1 0 1,4-11-22,-1-1-3,10-13-32,-10 20 44,-1 0-1,0-1 0,0 1 1,-1-1-1,0 0 1,1 0-1,-2 0 0,1 0 1,1-13-1,-4-5-16,1 17 21,0 0 0,0 0 0,0 0 1,1 0-1,2-9 0,-1 10 4,1-1-1,0 1 0,0 0 1,1 0-1,4-7 0,7-10-4,-10 13 5,0-1-1,4-14 1,-1 3 1,16-28-1,-18 41 3,-1-1 0,0 0 0,-1 0 0,0-1-1,3-14 1,-6-25-8,0 47 8,-1 0 0,1 0 0,0 1 0,0-1 0,0 0 0,1 1 0,-1-1 0,1 1 0,-1 0 0,1-1 0,0 1 0,0 0 0,3-3 0,-4 4 3,1-1 0,-1 1 0,1 0-1,-1 0 1,1 1 0,-1-1 0,1 0-1,-1 0 1,1 1 0,0-1 0,-1 1-1,1-1 1,0 1 0,0 0 0,-1 0-1,1 0 1,0 0 0,0 0 0,-1 0-1,1 0 1,0 0 0,1 1-1,1 1 15,0 0-1,0 0 0,0 0 1,-1 1-1,1-1 0,-1 1 0,1 0 1,-1 0-1,4 5 0,24 35 134,-23-33-128,98 167 103,-96-160-141,-4-5-113,1-1 1,0 1-1,1-1 1,1 0-1,-1-1 1,19 16-1,-24-24-48,-1 0-1,1-1 1,0 1 0,0-1 0,0 0-1,0 0 1,0 0 0,0 0 0,0 0-1,1 0 1,-1-1 0,0 0 0,7 0-1,-1 0-525,0-1 0,0-1 0,14-3 0,10-5-125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6.522"/>
    </inkml:context>
    <inkml:brush xml:id="br0">
      <inkml:brushProperty name="width" value="0.2" units="cm"/>
      <inkml:brushProperty name="height" value="0.2" units="cm"/>
      <inkml:brushProperty name="color" value="#008C3A"/>
    </inkml:brush>
  </inkml:definitions>
  <inkml:trace contextRef="#ctx0" brushRef="#br0">260 109 2353,'0'-4'186,"1"0"0,-1-1 1,0 1-1,0 0 1,0-1-1,-1 1 1,1 0-1,-1 0 0,0 0 1,0-1-1,-1 1 1,1 0-1,-1 0 1,0 1-1,0-1 0,0 0 1,0 0-1,-1 1 1,1 0-1,-1-1 1,0 1-1,0 0 0,-5-3 1,6 4-78,0 1-1,0 0 1,0-1 0,0 1 0,0 0-1,0 0 1,-1 0 0,1 1 0,0-1-1,0 1 1,-1-1 0,1 1 0,0 0-1,-1-1 1,1 1 0,-1 0 0,1 1-1,0-1 1,-1 0 0,-3 2 0,0 0 15,0 0 0,0 0 0,0 1 0,1 0 0,-1 0 0,-6 5 0,-7 6 94,11-9-118,0 0 0,1 0 0,0 1 0,0 0 0,0 1 0,1-1 0,0 1 0,0 0 0,-6 11 0,7-10-36,1 0 0,0 1 0,1-1 0,-1 1-1,2 0 1,-1-1 0,1 1 0,1 1 0,-2 14 0,3-14-38,1 0 1,-1 0-1,2 0 0,-1 0 1,1 0-1,7 18 1,-9-26-26,1 1 1,1-1 0,-1 0 0,0 1 0,1-1 0,-1 0 0,1 0 0,-1 0-1,1 0 1,0-1 0,0 1 0,0 0 0,0-1 0,0 1 0,0-1 0,0 0-1,1 1 1,-1-1 0,0 0 0,1-1 0,-1 1 0,1 0 0,-1-1-1,1 1 1,-1-1 0,1 0 0,-1 0 0,1 0 0,0 0 0,-1 0 0,1 0-1,-1-1 1,1 1 0,-1-1 0,3-1 0,17-4 19,0-2 1,0 0 0,-1-1-1,0-2 1,28-18-1,4-8 7,-19 12-21,48-28 0,25 6-47,-31 9-1650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14.838"/>
    </inkml:context>
    <inkml:brush xml:id="br0">
      <inkml:brushProperty name="width" value="0.1" units="cm"/>
      <inkml:brushProperty name="height" value="0.1" units="cm"/>
    </inkml:brush>
  </inkml:definitions>
  <inkml:trace contextRef="#ctx0" brushRef="#br0">173 957 3729,'0'63'1848,"-2"-58"48,-3-12-1301,-3-14-377,8 19 14,-3-4 73,1-1-1,-1 1 1,0 0 0,0 0-1,-1 1 1,1-1 0,-1 1 0,-1-1-1,-4-4 1,5 7-171,1 0 0,0 1 0,-1-1 0,0 1 0,1 0 0,-1 0 0,0 0 0,0 1 0,0-1 0,0 1 0,0 0-1,-1 0 1,1 0 0,0 1 0,-7-1 0,9 2-131,0-1 0,0 0 0,0 1 0,0-1 0,0 1 0,0 0 0,0-1 0,0 1 0,0 0 0,1 0 0,-1 1 0,0-1 0,0 0 0,1 0 0,-1 1 0,1-1 0,0 1 0,-1-1 0,1 1 0,0 0 0,0 0 0,0-1-1,0 1 1,0 0 0,0 0 0,0 0 0,1 0 0,-1 0 0,1 0 0,-1 3 0,-1 4-7,1 1 1,0 0-1,0-1 0,1 1 0,1 10 1,0 1-7,2 0 0,1 0 0,12 39 0,-15-54 10,1-1 0,0 0 0,0 0-1,0 0 1,1 0 0,0 0 0,0 0-1,0-1 1,0 0 0,1 1 0,0-1 0,0-1-1,0 1 1,0 0 0,1-1 0,-1 0-1,1 0 1,0 0 0,0-1 0,7 3 0,-8-4 24,0-1 0,0 0 0,1 0 1,-1 0-1,0 0 0,0-1 0,1 1 0,-1-1 1,0 0-1,0-1 0,0 1 0,0-1 1,0 1-1,0-1 0,-1-1 0,1 1 0,-1 0 1,1-1-1,-1 0 0,0 1 0,4-5 1,6-7 189,0-1 0,-1 0 0,14-21 0,-5 0-41,0-1 0,-3 0 0,-1-1 1,15-54-1,33-166 55,-50 174-244,-4-1 1,-3 0-1,-4 0 1,-10-129-1,6 201-31,-2 0 0,-5-23 0,7 36 46,0 0 0,0 0 0,0 0 1,0 0-1,0-1 0,0 1 0,0 0 0,0 0 0,0 0 0,0 0 1,0 0-1,0 0 0,0 0 0,0 0 0,0-1 0,0 1 0,0 0 0,0 0 1,0 0-1,0 0 0,0 0 0,0 0 0,-1 0 0,1 0 0,0 0 0,0 0 1,0 0-1,0 0 0,0 0 0,0 0 0,0 0 0,0 0 0,0 0 1,0-1-1,-1 1 0,1 0 0,0 0 0,0 0 0,0 0 0,0 0 0,0 0 1,0 0-1,0 0 0,0 1 0,-1-1 0,1 0 0,0 0 0,0 0 0,0 0 1,0 0-1,0 0 0,0 0 0,0 0 0,0 0 0,0 0 0,0 0 1,-1 0-1,-4 9-12,-3 12 9,2 23-19,3-1-1,3 88 0,1-103 14,8 165-97,48 269-1,34 10-86,-68-389-1268,-23-81 1350,0-2 82,0 0 1,0 0-1,0 1 1,0-1-1,0 0 1,0 0-1,0 0 1,0 1-1,0-1 1,0 0-1,0 0 1,0 0-1,0 1 1,0-1-1,0 0 1,0 0-1,1 0 1,-1 0-1,0 1 1,0-1-1,0 0 1,0 0-1,0 0 1,0 0-1,0 1 1,1-1-1,-1 0 1,0 0-1,0 0 1,0 0-1,0 0 1,1 0-1,-1 0 1,0 1-1,0-1 1,0 0 0,1 0-1,-1 0 1,0 0-1,0 0 1,0 0-1,1 0 1,-1 0-1,0 0 1,0 0-1,0 0 1,1 0-1,-1 0 1,0 0-1,0 0 1,18-18-940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7.358"/>
    </inkml:context>
    <inkml:brush xml:id="br0">
      <inkml:brushProperty name="width" value="0.2" units="cm"/>
      <inkml:brushProperty name="height" value="0.2" units="cm"/>
      <inkml:brushProperty name="color" value="#008C3A"/>
    </inkml:brush>
  </inkml:definitions>
  <inkml:trace contextRef="#ctx0" brushRef="#br0">62 112 6697,'-2'-2'979,"2"13"-12,52 275-4369,-9-104 3772,28 138 2821,-17 14-2265,-52-319-913,51 279 392,-47-266-323,-3-15-30,-2-8-20,0-1-1,0 1 1,0-1-1,-1 1 1,0-1-1,0 7 1,0-11-33,0 0 0,0 0 0,0 0 0,0 0 0,0 0 0,0-1 1,0 1-1,0 0 0,0 0 0,0 0 0,-1 0 0,1 0 0,0 0 0,0 0 0,0 0 0,0 0 0,0 0 0,0 0 1,0 0-1,0 0 0,0 0 0,0 0 0,0 0 0,-1 0 0,1-1 0,0 1 0,0 0 0,0 0 0,0 0 0,0 0 1,0 0-1,0 0 0,0 0 0,0 0 0,-1 1 0,1-1 0,0 0 0,0 0 0,0 0 0,0 0 0,0 0 0,0 0 1,0 0-1,0 0 0,0 0 0,0 0 0,0 0 0,-1 0 0,1 0 0,0 0 0,0 0 0,0 0 0,0 0 0,0 1 1,0-1-1,0 0 0,0 0 0,0 0 0,0 0 0,0 0 0,0 0 0,0 0 0,0 0 0,0 0 0,0 1 1,0-1-1,0 0 0,0 0 0,-5-7-223,-2-5-371,1-1 1,0 0-1,-7-23 0,-8-47-1878,15 57 1888,-13-59-527</inkml:trace>
  <inkml:trace contextRef="#ctx0" brushRef="#br0" timeOffset="1">0 57 4961,'1'-2'251,"1"-1"-1,-1 1 1,1 0 0,-1 0-1,1 1 1,0-1-1,0 0 1,0 0 0,0 1-1,0-1 1,0 1 0,0 0-1,0-1 1,0 1-1,5-1 1,4-3-200,3-2 77,-11 5-98,1 0-1,0 0 1,-1 0 0,1 1-1,0 0 1,0 0-1,0 0 1,4-1 0,8 1 61,-1 0 1,1 0-1,-1 2 1,1 0 0,-1 1-1,1 0 1,-1 1-1,0 1 1,0 1 0,-1 0-1,1 1 1,-1 0-1,0 1 1,-1 0 0,1 2-1,-1-1 1,-1 2-1,21 18 1,-30-24-99,0-1 0,-1 1-1,1 0 1,0 0 0,-1 0 0,0 0 0,0 0-1,0 0 1,-1 1 0,1-1 0,0 6 0,-1-2-5,0 0-1,0 0 1,-1-1 0,0 1 0,-1 0 0,-1 8 0,-3 7-15,-1-1 0,-1 0 0,-14 29 0,-6 4-288,-48 75-1,66-116 163,-42 56-1406,46-63 1260,1-2 55,3-3 112,-1 0 0,1 0-1,0-1 1,0 1 0,-1 0 0,1-1-1,-1 0 1,1 1 0,-1-1 0,1 0 0,-1 0-1,0 1 1,0-2 0,0 1 0,0 0-1,0 0 1,0 0 0,-2 0 0,-6-2-675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18.111"/>
    </inkml:context>
    <inkml:brush xml:id="br0">
      <inkml:brushProperty name="width" value="0.2" units="cm"/>
      <inkml:brushProperty name="height" value="0.2" units="cm"/>
      <inkml:brushProperty name="color" value="#008C3A"/>
    </inkml:brush>
  </inkml:definitions>
  <inkml:trace contextRef="#ctx0" brushRef="#br0">109 454 6745,'2'2'128,"-1"1"-1,0-1 0,0 1 0,0-1 1,0 1-1,0 0 0,0-1 0,-1 1 1,1 3-1,0-1-409,0 0-1,0-1 1,0 1 0,4 7 0,1 1 0,0 0 0,-1 1 0,0-1 0,-1 1-1,3 15 1,14 193 2136,0-11 99,1 35-1003,-18-188-846,1 1 9,3 0-1,2-1 0,31 100 1,-36-142-90,14 48-74,-13-50-308,-5-16 63,-4-8 81,-12-33-672,1 0 0,-15-88-1,18 64-217,-28-92 0,-35-65-269,47 139 1484,3-1 0,5 0 0,3-2 0,-9-177 0,25 256 359,-1-1-1,1 1 1,-2 0-1,1 0 1,-2 0-1,1 0 1,-1 0-1,0 0 1,-9-14 1992,177 37-646,-164-14-1808,20 2 172,0 0 1,0 2 0,26 7-1,-41-8-169,0-1 0,0 1 0,0 0-1,0 0 1,-1 1 0,0 0 0,0 0-1,0 0 1,0 1 0,6 7-1,-8-9-11,0 0 0,-1 1-1,1 0 1,-1-1-1,0 1 1,0 0-1,0 0 1,-1 1-1,1-1 1,-1 0-1,0 0 1,0 1 0,-1-1-1,1 0 1,-1 1-1,0 5 1,-9 24-43,3-14 15,-3 22-31,5-24 29,-1 1 0,0-1 1,-10 21-1,-18 26-56,14-1 1,17-59 72,-1 1 0,0-1 0,0 0 0,-1 1 0,1-1 0,-1-1 0,-5 6 0,-3 1-46,-4 6-60,2 14-95,6-21 74,1-1-6,7-9 144,0 0 0,0 0 0,0 1 0,0-1 0,0 0 0,0 0 0,0 0 0,0 1 0,0-1 0,0 0 0,0 0 0,0 0 0,0 1 0,0-1 1,0 0-1,0 0 0,0 0 0,0 1 0,0-1 0,0 0 0,0 0 0,0 0 0,0 1 0,1-1 0,-1 0 0,0 0 0,0 0 0,0 1 0,0-1 0,0 0 0,1 0 0,-1 0 0,0 0 0,0 0 0,0 1 0,1-1 2,-1 0-1,0 0 1,0 0-1,0 0 1,1 0-1,-1 0 0,0 0 1,0 0-1,0 0 1,0 0-1,1 0 0,-1 0 1,0 0-1,0 0 1,0 0-1,1 0 1,-1 0-1,0 0 0,0 0 1,0 0-1,0 0 1,1 0-1,-1-1 0,0 1 1,0 0-1,0 0 1,0 0-1,1 0 1,-1 0-1,0 0 0,0-1 1,0 1-1,0 0 1,0 0-1,1 0 0,4-10-34,2-2 26,1 5 26,-1 0 0,1 1 0,1 0 0,15-9 0,1-1 21,8-6 2,-1 1-12,0-2 1,-1-1-1,32-32 1,105-130-8,-66 71 21,-96 109-37,7-9 10,0 0 0,18-28 0,-28 39-11,-1 0-1,1-1 1,-1 0 0,0 1 0,0-1 0,-1 0 0,0 0 0,0 0 0,0 0 0,0 0 0,-1 0 0,1 0 0,-1 0 0,-1-1 0,0-5 0,0 9-5,1-1 1,-1 1-1,0 0 0,1 0 1,-1 0-1,0 0 0,0 0 1,-1 0-1,1 0 0,0 1 1,-1-1-1,1 0 0,-1 1 1,1-1-1,-1 1 1,-3-3-1,2 2-6,-1 0 1,1 1 0,-1-1-1,1 1 1,-1 0-1,0 0 1,1 0-1,-1 1 1,-5-1 0,3 0 0,1 1 0,0 0 0,-1 1 1,1-1-1,0 1 0,-1 0 0,1 0 1,0 1-1,0-1 0,0 1 0,0 1 1,0-1-1,0 1 0,-4 3 0,5-3 11,1 0-1,0 1 1,0 0-1,0-1 1,0 1-1,1 0 1,0 1-1,0-1 1,0 0-1,0 1 1,1-1-1,-1 1 1,1-1-1,0 1 1,1 0-1,-1 6 1,0 3 12,1-1-1,1 1 1,1-1 0,4 21-1,-2-17 3,1 0 0,0-1 0,2 0-1,0 0 1,0-1 0,2 0 0,0 0-1,0-1 1,2 0 0,-1 0-1,2-1 1,17 15 0,-23-24-3,0 1-1,1-1 1,0-1 0,0 1-1,0-1 1,0 0 0,0-1 0,1 0-1,-1 0 1,1-1 0,-1 1-1,1-2 1,0 1 0,0-1 0,-1 0-1,12-2 1,3-2-30,-1 0 1,0-1-1,-1-2 0,33-13 1,-44 16-109,1 0 0,-1-1 0,0 0 0,0 0 0,-1-1 0,1 0 0,-1-1 0,-1 1 0,1-2 0,-1 1 0,-1-1 0,1 0 0,-1 0 0,6-12 1,39-88-3176,-18 46 2195</inkml:trace>
  <inkml:trace contextRef="#ctx0" brushRef="#br0" timeOffset="1">1469 1 3201,'4'2'219,"0"1"0,0 0 0,0 0 0,-1 1 0,1-1 0,-1 1 0,0 0 0,0-1 0,0 1 0,0 1 0,-1-1 0,1 0 0,-1 1 0,0-1 0,-1 1 0,2 5 0,3 10 115,-2-1 1,3 30-1,-5-29-80,-1 0 1,0 1-1,-2-1 0,0 0 0,-2 0 1,0 0-1,-1 0 0,-9 26 1,11-39-83,1-4-70,0 0-1,0-1 1,0 1 0,1 0-1,-1 0 1,1 0-1,0 3 1,0-6-93,0 0-1,0 0 1,0 0 0,0-1-1,0 1 1,0 0 0,0 0-1,0 0 1,0 0 0,0 0-1,0 0 1,1 0 0,-1 0-1,0 0 1,0 0 0,0 0-1,0 0 1,0 0 0,0-1-1,0 1 1,0 0 0,0 0-1,0 0 1,0 0-1,1 0 1,-1 0 0,0 0-1,0 0 1,0 0 0,0 0-1,0 0 1,0 0 0,0 0-1,0 0 1,0 0 0,1 0-1,-1 0 1,0 0 0,0 0-1,0 0 1,0 1 0,0-1-1,0 0 1,0 0 0,0 0-1,0 0 1,0 0 0,0 0-1,1 0 1,-1 0 0,0 0-1,0 0 1,0 0 0,0 0-1,0 0 1,0 1 0,0-1-1,0 0 1,0 0-1,0 0 1,0 0 0,0 0-1,0 0 1,0 0 0,0 0-1,0 0 1,0 0 0,0 1-1,0-1 1,8-12 612,-5 4-609,1 1 0,0 0 0,0 0-1,0 1 1,7-8 0,4-6-4,0-1-4,74-92 16,-81 104-4,0 0 1,0 0 0,1 1-1,0 1 1,0 0 0,1 0-1,19-10 1,-25 15 19,1 0 0,0 0 1,0 0-1,0 1 0,0 0 0,1 0 0,-1 0 1,0 0-1,0 1 0,1 0 0,-1 0 1,0 1-1,0-1 0,1 1 0,-1 0 0,0 0 1,0 1-1,0 0 0,8 3 0,0 3 57,-1 1 0,0 0 0,0 1 0,-1 0 0,0 1 0,-1 0-1,14 19 1,25 25-21,-40-46-162,-1-1-1,1-1 0,1 0 1,-1 0-1,1-1 1,0 0-1,13 5 1,-16-8-163,-1-1 1,1 0-1,0-1 1,-1 0-1,1 0 1,0 0-1,0-1 1,0 0-1,0 0 1,0-1-1,-1 0 1,1 0-1,0 0 1,7-3-1,40-18-1012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3.117"/>
    </inkml:context>
    <inkml:brush xml:id="br0">
      <inkml:brushProperty name="width" value="0.2" units="cm"/>
      <inkml:brushProperty name="height" value="0.2" units="cm"/>
      <inkml:brushProperty name="color" value="#008C3A"/>
    </inkml:brush>
  </inkml:definitions>
  <inkml:trace contextRef="#ctx0" brushRef="#br0">656 313 6889,'-12'-32'2584,"7"22"-2448,2 1 0,0-1 1,0 0-1,-2-15 0,4 17-198,-1 0-1,1 1 1,-2-1-1,1 1 1,-1 0 0,0-1-1,-4-6 1,-11-24 56,18 36 40,-1 0 1,0 0-1,-1 0 1,1 0-1,0 1 1,0-1-1,-1 0 0,1 1 1,-1-1-1,0 1 1,1-1-1,-4-1 1,-13-8 320,-1 1 0,-1 0 1,-38-12-1,27 12 79,-62-12 1,84 21-406,0 0 1,0 1 0,0 0 0,0 0 0,0 1-1,0 0 1,0 1 0,0 0 0,0 0-1,0 1 1,0 0 0,1 0 0,0 1 0,0 1-1,-8 4 1,3 1-36,0 0 0,1 0 0,0 2 0,0-1 0,2 1 0,-1 1 0,-9 16 0,12-17-29,1 1 1,1 0 0,0 0-1,0 0 1,-5 23-1,-9 71-256,20-105 286,-6 38-148,3 0 1,1 69-1,4-86 75,0 0 0,2 0 0,1-1-1,0 1 1,2-1 0,11 27-1,-13-35-253,1-1-1,1 0 1,0 0-1,0-1 1,2 1-1,-1-2 1,1 1-1,13 11 1,5-2-468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3.866"/>
    </inkml:context>
    <inkml:brush xml:id="br0">
      <inkml:brushProperty name="width" value="0.2" units="cm"/>
      <inkml:brushProperty name="height" value="0.2" units="cm"/>
      <inkml:brushProperty name="color" value="#008C3A"/>
    </inkml:brush>
  </inkml:definitions>
  <inkml:trace contextRef="#ctx0" brushRef="#br0">284 130 6721,'-2'-10'533,"0"-1"-1,-1 0 0,-1 1 0,-8-19 0,10 26-556,1 0 0,-1 1 0,0-1 0,0 1 1,0-1-1,0 1 0,-1 0 0,1 0 0,0 0 0,-1 0 0,0 0 0,1 1 1,-1-1-1,0 1 0,0-1 0,0 1 0,0 0 0,0 0 0,0 1 0,0-1 0,-5 0 1,2 1 57,1 0 0,0 1 0,-1 0 1,1 0-1,-1 0 0,1 0 0,0 1 1,0 0-1,0 0 0,0 0 1,0 1-1,-7 5 0,4-3 76,0 1 0,0 1 0,1-1 0,0 1 0,0 0 0,-6 10-1,1-1 87,-17 32 0,25-41-178,1 1-1,0 0 0,0 0 1,1 0-1,0 0 1,0 0-1,0 11 0,3 52 18,-5-19-30,3-37-8,0 0 1,1 20-1,4 11-3,-4-42 5,0-1 1,1 1-1,-1 0 1,1 0-1,0 0 1,0-1-1,0 1 0,0 0 1,1-1-1,0 1 1,-1-1-1,1 0 1,4 6-1,-2-5 0,0 1 0,1-1 0,-1 0-1,1 0 1,0-1 0,0 1 0,10 4-1,3 0-24,0-1 1,0-1-1,1-1 0,26 4 0,-36-7 3,0-1 0,0 0 0,-1 0 0,13-2 0,-18 1 18,0 0 0,0-1 0,-1 1 0,1-1 0,0 0 0,-1 0-1,1 0 1,-1 0 0,1 0 0,-1 0 0,1-1 0,-1 1 0,0-1 0,0 0-1,0 0 1,0 0 0,0 0 0,2-3 0,1-2-21,-2-1-1,1 0 1,-1 0-1,4-16 1,8-17-130,-10 28 93,0 0 0,0 0 0,-2 0 0,0-1 0,0 1 1,-1-1-1,0-19 0,1 6-50,0-142-524,-2 67 295,-3 54 336,1 41 71,-2 6-88,-2 12 732,3 2-528,1-1 0,0 0-1,2 22 1,-1-24-128,3 30 88,1 0-1,13 57 1,-5-41-80,18 60 42,-25-100-81,1 0-1,0-1 1,1 0-1,1-1 1,11 16-1,-18-28-118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6.324"/>
    </inkml:context>
    <inkml:brush xml:id="br0">
      <inkml:brushProperty name="width" value="0.2" units="cm"/>
      <inkml:brushProperty name="height" value="0.2" units="cm"/>
      <inkml:brushProperty name="color" value="#008C3A"/>
    </inkml:brush>
  </inkml:definitions>
  <inkml:trace contextRef="#ctx0" brushRef="#br0">1 0 1520,'0'0'1242,"1"0"-887,43 3 2537,-42-1-2445,7 17-358,-1-1 1,0 1-1,-2 1 0,0-1 1,-1 1-1,3 28 1,4 87-48,-2-20-20,-9-109-21,5 38 11,1 50 0,-6-75-2,0 0 0,1 0 0,8 30 0,-9-43-5,-2 1 19,2-20 118,1 2-134,2-1 0,5-15 0,3-2-6,-1 5-1,-1 0 1,-2-1-1,-1 0 0,8-47 0,-11 32 27,2 1 1,14-48 0,40-85 149,-59 170-178,0-2 0,0 0 1,1 0-1,-1 0 0,1 1 0,0-1 0,4-5 0,-4 8-1,-1 0 1,1-1-1,-1 1 1,1 0-1,0 0 0,-1 1 1,1-1-1,0 0 1,0 0-1,0 1 0,-1-1 1,1 1-1,0 0 1,0-1-1,0 1 0,0 0 1,2 0-1,32 3 11,-35-3-6,0 0 1,0 0-1,1 0 0,-1 1 1,0-1-1,0 0 1,0 1-1,0-1 1,0 1-1,0-1 1,0 1-1,0-1 1,0 1-1,0 0 1,0-1-1,0 1 0,0 0 1,-1 0-1,1 0 1,0 0-1,0-1 1,-1 1-1,1 0 1,-1 0-1,1 0 1,-1 0-1,1 1 1,-1-1-1,0 0 0,1 0 1,-1 0-1,0 0 1,0 2-1,0 0 9,-1 0-1,1 0 0,-1 0 1,0 0-1,0 0 0,0 0 0,0 0 1,-1 0-1,-1 3 0,-1 1 4,1-1 0,0 1 0,0 0 0,1 0 0,0 0 0,0 0 0,-1 8 0,2 6 2,-1 24-1,2-4 4,-1-20-12,-1-1 4,1-1 1,1 1-1,1 0 1,1 0-1,8 38 1,0-27 19,-10-31-31,0 1 0,1-1 1,-1 1-1,0-1 0,0 1 0,1-1 0,-1 1 0,0-1 0,1 1 1,-1-1-1,1 1 0,-1-1 0,0 1 0,1-1 0,-1 0 0,1 1 1,-1-1-1,1 0 0,-1 0 0,1 1 0,-1-1 0,1 0 0,0 0 1,-1 0-1,1 1 0,-1-1 0,1 0 0,-1 0 0,1 0 0,0 0 1,-1 0-1,1 0 0,-1 0 0,1 0 0,-1-1 0,1 1 1,0 0-1,-1 0 0,1 0 0,-1-1 0,1 1 0,0-1 0,4-1-13,-1 0 0,0-1 0,9-6-1,-10 6-7,1 0-11,-1 0-1,1-1 1,-1 0-1,0 0 1,0 0 0,0 0-1,0 0 1,-1-1-1,3-4 1,2-9-116,6-20 0,-8 21 91,17-61-118,-11 36 345,34-83 0,-44 124-161,-1 0 0,1 0 1,-1 0-1,1 0 0,-1 0 0,1 0 0,-1 0 1,1 0-1,0 0 0,0 1 0,0-1 0,-1 0 1,1 1-1,0-1 0,1 0 0,-1 1-4,-1 0 0,1 0 1,-1-1-1,1 1 0,-1 0 0,1 0 0,-1 0 0,1 0 0,-1 0 0,1 0 0,0 1 1,-1-1-1,1 0 0,-1 0 0,1 0 0,-1 0 0,1 1 0,-1-1 0,1 0 0,0 1 1,1 1 8,0 0 1,1 0-1,-1 1 1,-1-1-1,1 1 1,0-1-1,0 1 1,1 4-1,4 10 33,9 28 0,-5-10-35,50 164-1409,-47-163-93,-6-26 560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6.756"/>
    </inkml:context>
    <inkml:brush xml:id="br0">
      <inkml:brushProperty name="width" value="0.2" units="cm"/>
      <inkml:brushProperty name="height" value="0.2" units="cm"/>
      <inkml:brushProperty name="color" value="#008C3A"/>
    </inkml:brush>
  </inkml:definitions>
  <inkml:trace contextRef="#ctx0" brushRef="#br0">1 284 7122,'14'18'679,"-8"-11"-414,-1 0 0,0-1-1,-1 2 1,0-1 0,6 13 0,-10-20-314,0 1 0,1 0 0,-1 0 0,0-1 0,1 1 0,-1 0 0,1-1 0,-1 1 0,0 0 0,1-1-1,0 1 1,-1-1 0,1 1 0,-1-1 0,1 1 0,0-1 0,-1 0 0,1 1 0,0-1 0,-1 0 0,1 1 0,0-1 0,0 0 0,-1 0 0,1 1 0,0-1 0,0 0 0,0 0 0,-1 0 0,1 0 0,0 0 0,0 0-1,-1-1 1,1 1 0,0 0 0,0 0 0,-1 0 0,1-1 0,0 1 0,0 0 0,-1-1 0,1 1 0,0-1 0,-1 1 0,2-1 0,3-3-146,-1 0 0,1 0 1,-1-1-1,6-6 0,-5 5 341,0 1 1,0 0-1,0 0 0,1 1 1,0-1-1,0 1 0,0 0 1,0 1-1,1-1 0,10-3 1,-8 5-59,-1-1 0,1 0-1,-1 0 1,0-1 0,0 0 0,0 0 0,-1-1 0,0 0 0,1 0 0,-2-1 0,1 0 0,-1 0 0,10-12 0,-12 13-86,-1 0 0,0-1 0,1 1 0,-2-1 1,1 0-1,-1 1 0,0-1 0,0-1 0,0 1 1,-1 0-1,0 0 0,0 0 0,-1-1 0,0 1 1,0 0-1,0-1 0,-1 1 0,0 0 0,0 0 1,-1-1-1,1 1 0,-6-10 0,7 14 0,-2-1 3,1 0 1,-1-1-1,1 1 0,0 0 0,0-1 1,0-4-1,2-5 20,-1 7-6,-12 0-10,8 4-10,1 1 0,-1 0 0,0 0 0,0 0 0,1 1-1,-1-1 1,0 1 0,0 0 0,0 0 0,-6 1 0,-31 8-31,40-8 31,-1-1-1,1 0-1,-1 1 1,0 0 0,0-1-1,1 1 1,-1 0 0,0 0-1,1 0 1,-1 0 0,1 0-1,0 1 1,-1-1 0,1 0-1,0 1 1,-1-1 0,0 3-1,0-1 0,1 1-1,0 0 1,0-1-1,0 1 1,0 0-1,0 4 1,-1 1-2,-10 71-5,-5 115 1,17-183 12,0 0-1,1 0 1,0 0 0,1 0 0,0 0 0,1 0-1,6 17 1,-6-23-4,0 0 0,1 0 0,-1 0 0,1 0 0,0-1 1,0 0-1,1 0 0,0 0 0,0 0 0,0 0 0,0-1 0,1 0 0,-1 0 0,12 4 0,-11-4-105,1-1 0,-1-1 0,1 1 1,0-1-1,0 0 0,0-1 0,0 0 0,0 0 0,1 0 0,-1-1 1,0 0-1,0 0 0,0-1 0,0 0 0,1-1 0,-1 1 1,-1-1-1,12-5 0,29-21-628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7.125"/>
    </inkml:context>
    <inkml:brush xml:id="br0">
      <inkml:brushProperty name="width" value="0.2" units="cm"/>
      <inkml:brushProperty name="height" value="0.2" units="cm"/>
      <inkml:brushProperty name="color" value="#008C3A"/>
    </inkml:brush>
  </inkml:definitions>
  <inkml:trace contextRef="#ctx0" brushRef="#br0">0 0 6273,'11'7'1537,"4"4"-2281,5 17 151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7.511"/>
    </inkml:context>
    <inkml:brush xml:id="br0">
      <inkml:brushProperty name="width" value="0.2" units="cm"/>
      <inkml:brushProperty name="height" value="0.2" units="cm"/>
      <inkml:brushProperty name="color" value="#008C3A"/>
    </inkml:brush>
  </inkml:definitions>
  <inkml:trace contextRef="#ctx0" brushRef="#br0">53 294 2673,'-14'232'5361,"14"-231"-5350,0-1-1,0 1 1,0 0 0,0 0 0,0 0 0,0 0 0,0 0-1,0-1 1,-1 1 0,1 0 0,0 0 0,-1 0 0,1-1 0,0 1-1,-1 0 1,1 0 0,-1-1 0,1 1 0,-2 1 0,-4-4 28,1-9-75,0-4 60,0-1 1,1 0-1,1 0 0,1-1 1,0 1-1,1-1 1,1 1-1,1-1 0,3-21 1,-1 20 69,1 0-1,1 1 1,0-1 0,2 1-1,0 0 1,1 1 0,12-20-1,-11 23-83,0 0-1,1 1 0,1 0 1,19-16-1,-2 13-32,-22 13 13,-1 0 0,0-1 0,0 0 0,-1 0 1,1 0-1,7-6 0,6-12-67,-3 10-110,-9 0-34,-6 10 95,0 0 0,1 0 0,-1-1 1,1 1-1,0 0 0,-1 0 0,1-1 0,0 1 1,0 0-1,0 0 0,0 0 0,0 0 1,0 0-1,0 0 0,0 1 0,0-1 1,0 0-1,1 1 0,1-2 0,13-4-658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7.927"/>
    </inkml:context>
    <inkml:brush xml:id="br0">
      <inkml:brushProperty name="width" value="0.2" units="cm"/>
      <inkml:brushProperty name="height" value="0.2" units="cm"/>
      <inkml:brushProperty name="color" value="#008C3A"/>
    </inkml:brush>
  </inkml:definitions>
  <inkml:trace contextRef="#ctx0" brushRef="#br0">359 215 5993,'-14'-29'1054,"-2"1"0,-24-35 0,19 32-727,16 24-316,0 0 0,-1-1 0,1 2 0,-1-1 0,-9-7 0,13 13 10,-1-1 1,1 0 0,-1 1-1,1-1 1,-1 1 0,0 0-1,0 0 1,1 0 0,-1 0-1,0 1 1,0-1 0,0 1-1,0 0 1,0-1 0,0 1-1,0 0 1,0 1-1,0-1 1,-5 2 0,-2 1 83,1 0 0,-1 1 0,1 0 0,0 0 1,0 1-1,0 1 0,-13 10 0,16-12-44,1 1 0,0 0 0,0 0 0,0 1 0,1-1 0,0 1 0,0 0-1,0 0 1,0 1 0,1-1 0,-4 12 0,-11 71 97,16-69-161,2 28 0,-1-17-12,1-26 7,0 0 0,0-1-1,0 1 1,0-1-1,0 1 1,1-1-1,0 1 1,0-1-1,0 1 1,4 7-1,-4-11 4,0 1-1,-1-1 0,1 0 1,0 0-1,0 0 1,0 0-1,0 0 1,0-1-1,0 1 1,0 0-1,0 0 0,0-1 1,0 1-1,0 0 1,0-1-1,0 1 1,1-1-1,-1 0 1,0 1-1,0-1 0,1 0 1,-1 0-1,0 0 1,1 0-1,-1 0 1,0 0-1,1 0 1,-1 0-1,0 0 0,0-1 1,1 1-1,-1-1 1,0 1-1,2-1 1,2-1-31,0-1 0,-1 1 0,1-1 0,0 0 0,-1 0 1,9-8-1,20-20-170,-1-2 0,-1-2 0,28-42 0,-55 70 221,0 0 1,0 0 0,-1-1 0,0 1 0,0-1 0,-1 0 0,0 0 0,1-9 0,1-2 253,-4 19-261,0 0 0,0 0 1,0 0-1,0 0 1,0 0-1,1 1 0,-1-1 1,0 0-1,0 0 0,0 0 1,0 0-1,0 0 1,0 0-1,0 1 0,1-1 1,-1 0-1,0 0 1,0 0-1,0 0 0,0 0 1,0 0-1,1 0 0,-1 0 1,0 0-1,0 0 1,0 0-1,0 0 0,0 0 1,1 0-1,-1 0 1,0 0-1,0 0 0,0 0 1,0 0-1,1 0 0,-1 0 1,0 0-1,0 0 1,0 0-1,0 0 0,1 0 1,-1 0-1,0 0 1,0 0-1,0 0 0,0-1 1,0 1-1,0 0 0,1 0 1,-1 0-1,0 0 1,0 0-1,0 0 0,0-1 1,0 1-1,0 0 1,0 0-1,0 0 0,0 0 1,0 0-1,0-1 0,0 1 1,0 0-1,0 0 1,0-1-1,12 22 127,-4-5-153,32 54-14,7 4-1094,-46-72 929,0 0 0,0 0 0,0-1 1,1 1-1,-1-1 0,0 1 1,1-1-1,-1 0 0,0 1 0,1-1 1,2 2-1,7 0-508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8.296"/>
    </inkml:context>
    <inkml:brush xml:id="br0">
      <inkml:brushProperty name="width" value="0.2" units="cm"/>
      <inkml:brushProperty name="height" value="0.2" units="cm"/>
      <inkml:brushProperty name="color" value="#008C3A"/>
    </inkml:brush>
  </inkml:definitions>
  <inkml:trace contextRef="#ctx0" brushRef="#br0">5 1 8106,'13'19'2880,"-30"-23"-1631,19 4-1569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15.500"/>
    </inkml:context>
    <inkml:brush xml:id="br0">
      <inkml:brushProperty name="width" value="0.1" units="cm"/>
      <inkml:brushProperty name="height" value="0.1" units="cm"/>
    </inkml:brush>
  </inkml:definitions>
  <inkml:trace contextRef="#ctx0" brushRef="#br0">93 161 2705,'-4'4'461,"0"0"0,-1-1 0,1 0 1,-1 0-1,0 0 0,-8 3 0,11-5-222,0 0 1,1 0-1,-1-1 0,1 1 0,-1-1 0,0 1 0,0-1 0,1 0 1,-1 1-1,0-1 0,0 0 0,1 0 0,-1-1 0,0 1 0,0 0 1,1 0-1,-1-1 0,0 1 0,1-1 0,-1 0 0,0 1 0,1-1 1,-1 0-1,-2-2 0,3 2-208,1 0 0,-1 0 0,0 0 0,0 0 1,1-1-1,-1 1 0,1 0 0,-1 0 0,1-1 0,0 1 0,-1 0 0,1-1 1,0 1-1,0 0 0,0-1 0,0 1 0,0 0 0,0-2 0,1-1-28,-1 1 0,1 0 0,0-1 0,0 1 0,0 0 0,1 0-1,-1 0 1,1 0 0,3-5 0,35-39 33,-34 41-67,1 0 1,0 1-1,1 0 0,-1 0 0,1 1 1,0 0-1,0 0 0,0 1 0,1 0 1,-1 1-1,1 0 0,-1 0 1,16-1-1,27-8-1678,-20 2 986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8.829"/>
    </inkml:context>
    <inkml:brush xml:id="br0">
      <inkml:brushProperty name="width" value="0.2" units="cm"/>
      <inkml:brushProperty name="height" value="0.2" units="cm"/>
      <inkml:brushProperty name="color" value="#008C3A"/>
    </inkml:brush>
  </inkml:definitions>
  <inkml:trace contextRef="#ctx0" brushRef="#br0">1 125 4329,'1'38'3850,"-1"20"-2736,-1 12-853,13 51 510,-9-101-679,-3-14-70,1-1 0,0 0 1,1 1-1,-1-1 0,1 0 1,0 0-1,3 6 0,3 6 71,-8-17-86,0 1 0,0-1 1,0 1-1,1-1 1,-1 1-1,0-1 1,0 0-1,1 1 0,-1-1 1,0 1-1,1-1 1,-1 1-1,0-1 0,1 0 1,-1 1-1,1-1 1,-1 0-1,1 1 1,0-1-12,-1-1 1,1 1-1,-1 0 0,1-1 1,-1 1-1,0-1 1,1 1-1,-1 0 1,0-1-1,0 1 1,1-1-1,-1 1 1,0-1-1,0 1 0,0-1 1,1 1-1,-1-1 1,0 1-1,0-1 1,0 1-1,0-1 1,0 0-1,0 0 1,1-8-52,1 0 1,1 0 0,0 0-1,0 0 1,0 1 0,1 0-1,7-12 1,8-10-26,-10 17 50,-1-1 1,0 0-1,-1 0 0,-1 0 1,0-1-1,-1 0 0,5-20 0,-2-8-3,11-51 0,5 3 22,-24 88 11,5-12-7,-5 15 7,0-1 0,0 1 0,0 0 0,0 0 0,0 0 0,0 0 0,0 0 0,0 0 0,0 0 0,0 0 0,0 0 0,0 0 0,0 0 1,0 0-1,0 0 0,0 0 0,0 0 0,0 0 0,0 0 0,0 0 0,0 0 0,0 0 0,0 0 0,1-1 0,-1 1 0,0 0 0,0 0 0,0 0 0,0 0 0,0 0 0,0 0 0,0 0 0,0 0 0,0 0 0,0 0 0,0 0 0,0 0 0,0 0 0,0 0 0,0 0 0,0 0 0,0 0 0,1 0 0,-1 0 0,0 1 0,0-1 0,0 0 0,0 0 0,0 0 0,0 0 0,0 0 0,0 0 0,0 0 0,0 0 0,0 0 0,0 0 0,0 0 0,0 0 0,0 0 0,0 0 0,0 0 0,0 0 0,0 0 0,3 11 7,6 57 26,-1-2 68,33 128 0,-40-189-134,1 0-1,-1-1 1,1 1 0,0-1-1,0 1 1,0-1 0,1 0-1,-1 0 1,1 0 0,0 0-1,0-1 1,1 1 0,-1-1-1,1 0 1,-1 0 0,1 0-1,0 0 1,0 0 0,1-1-1,6 3 1,-10-4-30,-1-1 0,1 0 1,0 0-1,-1 0 0,1 1 0,0-1 0,-1 0 0,1 0 0,0 0 1,-1 0-1,1 0 0,0 0 0,-1 0 0,1 0 0,0 0 1,-1-1-1,1 1 0,0 0 0,-1 0 0,1-1 0,-1 1 1,1 0-1,0 0 0,0-2 0,10-3-786,22-3-20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9.547"/>
    </inkml:context>
    <inkml:brush xml:id="br0">
      <inkml:brushProperty name="width" value="0.2" units="cm"/>
      <inkml:brushProperty name="height" value="0.2" units="cm"/>
      <inkml:brushProperty name="color" value="#008C3A"/>
    </inkml:brush>
  </inkml:definitions>
  <inkml:trace contextRef="#ctx0" brushRef="#br0">6 1 4257,'5'6'1048,"-3"-4"-891,0 0 0,0 0-1,0 1 1,-1-1 0,1 0-1,-1 1 1,1-1 0,-1 1-1,0 0 1,0-1 0,0 1-1,-1 0 1,1-1-1,0 1 1,-1 0 0,0 3-1,0 22 5,-1-20-157,1 0 0,0 0 0,0 1 0,1-1 0,2 10-1,17 48-185,-19-55 209,0 1 0,0 0 0,-1-1 0,-3 17 0,1 10 178,2-35-171,1 1 0,-1-1 0,-1 1 0,1 0 0,0-1 0,-1 1 0,0-1 0,0 1 0,0-1 0,0 1 0,-2 3 0,1-5 4,0 0 0,0 0 0,0 1 0,-1-1 0,1-1 0,-4 3 0,-7 6 137,12-7-130,-1-1 0,1 1-1,0 0 1,0-1 0,0 1-1,0 0 1,0 0-1,1 0 1,-1 0 0,1 0-1,0 4 1,-1 2 63,1-9-102,0 1-1,-1 0 1,1 0 0,0 0-1,0-1 1,0 1-1,0 0 1,0 0-1,0 0 1,1 0-1,-1-1 1,0 1-1,0 0 1,1 0-1,-1-1 1,0 1-1,1 0 1,-1 0-1,0-1 1,1 1-1,-1 0 1,1-1-1,-1 1 1,1-1-1,0 1 1,-1-1-1,1 1 1,1 0-1,3-18 146,22-72-78,-5 17-38,-16 59-28,0 0 0,1 0 1,0 1-1,0 0 0,2 0 0,12-14 0,-6 7 1,-5 6-4,2-3-1,15-15-1,-22 26 1,1 0 1,-1 1-1,1-1 1,0 1-1,0 1 0,10-5 1,-14 7-3,0 0-1,0 1 1,0 0 0,0-1 0,0 1 0,0 0-1,-1 0 1,1 0 0,0 0 0,0 1-1,0-1 1,0 0 0,0 1 0,0 0 0,0-1-1,0 1 1,-1 0 0,1 0 0,0 0 0,-1 0-1,1 0 1,-1 0 0,1 0 0,-1 1-1,3 2 1,3 3 2,0 0-1,-1 1 1,8 13 0,3 7-25,-2 1 1,12 33 0,1 1-37,-24-56-35,-1-1-1,1 1 1,0-1-1,1 0 0,0 0 1,8 9-1,-15-25-680,1-11 519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49.933"/>
    </inkml:context>
    <inkml:brush xml:id="br0">
      <inkml:brushProperty name="width" value="0.2" units="cm"/>
      <inkml:brushProperty name="height" value="0.2" units="cm"/>
      <inkml:brushProperty name="color" value="#008C3A"/>
    </inkml:brush>
  </inkml:definitions>
  <inkml:trace contextRef="#ctx0" brushRef="#br0">1 0 8306,'11'7'2320,"6"21"-3456,5 12-632,0 23 223,6 16 353,-12 13 1312,-1 7 656,-6 19 521,-7 7 239,-2 6-688,0-6-280,0-27-416,-2-15-360,2-26-104,0-13-272,0-18-864,0-12-673,6-21 1305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50.280"/>
    </inkml:context>
    <inkml:brush xml:id="br0">
      <inkml:brushProperty name="width" value="0.2" units="cm"/>
      <inkml:brushProperty name="height" value="0.2" units="cm"/>
      <inkml:brushProperty name="color" value="#008C3A"/>
    </inkml:brush>
  </inkml:definitions>
  <inkml:trace contextRef="#ctx0" brushRef="#br0">15 42 7234,'-6'67'2365,"-3"61"-1968,9-106-474,1-1 0,1 0 0,0 0-1,7 21 1,-8-38 102,0-1 0,0 0 0,0 0 0,0 0 0,1 1 0,-1-1 0,1-1 0,0 1 0,0 0-1,0 0 1,0-1 0,1 1 0,-1-1 0,1 0 0,-1 1 0,1-1 0,0 0 0,0-1 0,0 1 0,0 0 0,0-1 0,0 0 0,1 0 0,-1 0 0,0 0-1,1 0 1,-1-1 0,0 1 0,7-1 0,-6 0 21,1 0 0,-1 0 0,1 0 0,-1-1 0,0 0-1,1 0 1,-1 0 0,0 0 0,0-1 0,0 1 0,0-1 0,0 0 0,6-4-1,-5 2-30,0 0 0,-1 0 0,1-1 0,-1 0 0,0 1 0,0-2 0,0 1 0,4-8 0,-2 0-80,0 1 0,-2-1 0,1 0 0,-1 0 0,-1-1 0,-1 1-1,3-26 1,-5 25 31,1 0 0,-2 1 0,0-1 0,0 0 0,-7-25-1,5 32 37,1 0 1,-1 1-1,0-1 0,0 1 0,-1 0 0,1 0 0,-1 0 0,-1 0 0,1 1 0,-1 0 0,0 0 0,0 0 0,-9-6 0,6 5-69,4 3-92,0 0 1,0 0-1,0 0 1,0 1-1,0-1 1,0 1-1,-1 0 1,1 0-1,-6-1 1,0 6-298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50.619"/>
    </inkml:context>
    <inkml:brush xml:id="br0">
      <inkml:brushProperty name="width" value="0.2" units="cm"/>
      <inkml:brushProperty name="height" value="0.2" units="cm"/>
      <inkml:brushProperty name="color" value="#008C3A"/>
    </inkml:brush>
  </inkml:definitions>
  <inkml:trace contextRef="#ctx0" brushRef="#br0">77 0 4497,'-11'26'1880,"-2"5"-1095,2 4-401,0 9-168,0-3 16,5 14 104,-3-4 88,9-5 96,-5-5 0,16-15 456,0 3-4184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51.321"/>
    </inkml:context>
    <inkml:brush xml:id="br0">
      <inkml:brushProperty name="width" value="0.2" units="cm"/>
      <inkml:brushProperty name="height" value="0.2" units="cm"/>
      <inkml:brushProperty name="color" value="#008C3A"/>
    </inkml:brush>
  </inkml:definitions>
  <inkml:trace contextRef="#ctx0" brushRef="#br0">74 0 8546,'-3'6'-27,"-1"-1"1,1 1-1,0-1 1,1 1-1,-1 0 0,1 0 1,0 0-1,1 0 1,0 0-1,0 1 1,0-1-1,0 13 0,3 7-38,-1-8-2,-2 26 1,-16 51-32,16-59 150,1 1 0,8 59 0,-3-44 62,4 109 268,-6-98-228,-2-43-106,1 0 1,1 0-1,8 29 0,11 13 3,-14-41-42,0 0 1,-2 1 0,8 42 0,-10-3-2,-3-59-8,-1 1 0,0-1 0,0 1 0,0-1 0,0 1 0,0-1 0,0 1 0,-1-1 0,1 1 0,-1-1 1,0 0-1,0 1 0,0-1 0,0 0 0,-1 3 0,0-3 0,0-1 0,0 0 0,0 0 0,-1 1 0,1-1 0,0-1 0,0 1 0,-1 0 0,1 0 0,0-1 0,-1 1 0,-3-1 0,-12 6-1,17-5 1,0-1 0,0 1 0,0-1-1,1 0 1,-1 1 0,0-1 0,0 0 0,0 1-1,0-1 1,0 0 0,0 0 0,0 0 0,0 0-1,0 0 1,0 0 0,0 0 0,0 0 0,0 0-1,1 0 1,-1 0 0,0-1 0,0 1-1,0 0 1,0-1 0,0 1 0,0-1 0,1 1-1,-2-2 1,-1 0 1,1 0 0,0 0 0,1 0 0,-1-1 0,0 1 0,1-1 0,-1 1 0,1-1 0,0 0 0,-2-5 0,-6-33 2,6 24-7,-7-57-26,4-1 1,4-112 0,3 174 41,0 1 1,1-1 0,0 1-1,1 0 1,5-15 0,-7 22 21,1 1 1,-1-1-1,1 1 1,0 0-1,0-1 1,5-6-1,-5 9 7,1 0-1,-1 0 1,1 0-1,-1 0 1,1 0-1,0 1 1,-1-1 0,1 1-1,0 0 1,0-1-1,3 1 1,8-3 118,1 1 1,-1 0 0,0 1-1,1 1 1,0 0-1,-1 1 1,1 1-1,19 3 1,-12-2 23,0 2 1,37 12-1,-48-12-134,0 0 0,0 1 0,-1 0 0,0 1 0,0 0 1,16 14-1,-21-16-41,-1 0 1,0 0 0,1 0 0,-1 1 0,-1-1-1,5 8 1,-7-11-9,0 0 0,-1 1 0,1-1 0,-1 0-1,0 0 1,1 0 0,-1 1 0,0-1 0,0 0 0,0 0-1,0 1 1,0-1 0,0 0 0,0 0 0,0 1 0,-1-1 0,1 0-1,0 0 1,-1 1 0,1-1 0,-1 0 0,1 0 0,-1 0-1,0 0 1,1 0 0,-1 0 0,0 0 0,0 0 0,0 0 0,0 0-1,0 0 1,0-1 0,0 1 0,0 0 0,-2 0 0,-7 6-5,-2-1 1,1-1 0,-21 8 0,-8 3-5,14-4 2,6-1 3,-37 11 1,24-11 3,12-4 0,-30 7 1,8-9 4,42-5-5,0 0 0,0 0 0,0 0-1,0 0 1,0 0 0,0 1 0,0-1 0,0 0-1,0 1 1,0-1 0,0 1 0,0-1 0,0 1-1,1-1 1,-1 1 0,0 0 0,0 0 0,1-1-1,-1 1 1,0 0 0,1 0 0,-1 0 0,0 1-1,0-1 0,1-1-1,0 1 1,0 0-1,0-1 1,0 1-1,0 0 1,0-1-1,0 1 1,0 0-1,0-1 1,0 1-1,1-1 1,-1 1-1,0 0 1,0-1-1,0 1 1,1 0-1,-1-1 1,0 1-1,1-1 1,-1 1-1,1-1 1,-1 1-1,1-1 1,-1 1-1,1 0 1,1 0 36,14 2 129,5 1-120,0 2 0,21 8 0,-10-2-18,122 47 150,-84-29-121,-56-25-70,0 0 0,0-1-1,0 0 1,24 3 0,47 8-1763,-48-10-578,0 10 1016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1.389"/>
    </inkml:context>
    <inkml:brush xml:id="br0">
      <inkml:brushProperty name="width" value="0.2" units="cm"/>
      <inkml:brushProperty name="height" value="0.2" units="cm"/>
      <inkml:brushProperty name="color" value="#008C3A"/>
    </inkml:brush>
  </inkml:definitions>
  <inkml:trace contextRef="#ctx0" brushRef="#br0">16 16 2296,'-16'-15'2006,"17"30"-1733,0 0-1,0-1 0,1 1 1,7 22-1,-1-5-63,8 42 107,25 137-82,-17-74-302,-24-119 44,-3-14-223,-5-9-591,7 4 648,0-7-402,2 5 572,3-61-4,1-55 153,-5 85-28,0-41 253,0 66-285,1 1 0,0-1 0,1 1 0,0-1 0,0 1 0,4-9 0,-3 11-2,1 1 0,0-1 0,0 1 0,0 0 0,1 0 0,-1 1 0,1-1 1,0 1-1,0 0 0,9-5 0,1-1 223,-6 3-133,-6 4-89,1 1-1,-1-1 1,1 1-1,-1 0 1,1 0-1,0 0 1,0 0-1,0 1 0,7-3 1,119-13 740,-108 12-843,31-14-1,-49 17-12,0 0 0,-1 0 0,1 0 0,5-5 0,10-5-493,-9 9 107,-9 2 270,1 1 1,-1-1 0,1 1 0,-1-1-1,1 0 1,-1 1 0,0-1 0,1 0-1,-1 0 1,0 0 0,0 0-1,0 0 1,1-1 0,0 0 0,10-10-792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3.649"/>
    </inkml:context>
    <inkml:brush xml:id="br0">
      <inkml:brushProperty name="width" value="0.2" units="cm"/>
      <inkml:brushProperty name="height" value="0.2" units="cm"/>
      <inkml:brushProperty name="color" value="#008C3A"/>
    </inkml:brush>
  </inkml:definitions>
  <inkml:trace contextRef="#ctx0" brushRef="#br0">57 351 1584,'-35'-5'391,"25"4"-199,15 5 58,-4-3-243,1-1 1,-1 1-1,1-1 1,0 1 0,-1-1-1,1 0 1,-1 0-1,1 0 1,3 0-1,6 0 64,-1 4 123,15 2 527,-25-5-636,1-1-1,0 0 0,0 0 1,-1 0-1,1 0 0,0 0 1,0 0-1,0 0 0,-1-1 1,1 1-1,0 0 0,-1 0 1,1 0-1,0-1 0,0 1 1,-1 0-1,1-1 0,0 1 1,-1-1-1,1 1 1,-1-1-1,1 1 0,-1-1 1,1 1-1,-1-1 0,1 0 1,0 0-1,2-3 93,-1 0 0,1 1 0,0-1 1,1 1-1,-1-1 0,1 1 0,-1 0 0,1 0 0,0 1 1,0-1-1,0 1 0,8-3 0,14-10 22,-2 1-149,-12 7-41,0 0 1,-1-1-1,17-15 0,-25 19-9,1 0-1,-1 0 0,0 0 1,0 0-1,0-1 1,-1 1-1,1-1 0,-1 0 1,0 0-1,-1 0 0,1 0 1,-1 0-1,1-7 0,-1 3-33,0 0 0,0 0 0,-1 1 0,-1-1-1,-2-16 1,2 20-9,0 1 0,-1-1 0,1 1 1,-1-1-1,0 1 0,0 0 0,-1 0 0,1 0 0,-1 0 0,0 0 1,0 0-1,0 1 0,-5-5 0,2 4 28,1 0 0,-1 0 0,0 0 0,0 1 0,0 0-1,0 0 1,-9-2 0,11 4 16,0 0-1,-1 0 1,1 0-1,0 1 1,0-1-1,-1 1 0,1 0 1,0 0-1,-1 1 1,1 0-1,0-1 1,-9 4-1,2 1 13,1 1-1,-1 0 0,-10 8 0,15-9-3,-1-1 3,1 1 1,0 1-1,1-1 0,-1 1 1,1 0-1,0 0 1,0 0-1,1 1 1,0 0-1,0 0 1,1 0-1,0 0 1,-4 10-1,3-1 16,1-1 0,0 1 0,1 0 0,0-1 0,2 25 0,1-30-7,0 1 0,0-1-1,2 0 1,-1 0 0,1 0-1,0 0 1,9 16 0,-4-7 12,3 11 37,-8-22-41,0 0-1,0 0 1,1 0-1,0 0 1,6 7-1,14 15 122,-23-28-134,0-1 1,0 0 0,1 1-1,-1-1 1,1 0-1,0 0 1,-1 0 0,1 0-1,0 0 1,2 1 0,4 1-7,0 0 1,0-1 0,1 0 0,-1-1-1,1 0 1,0 0 0,-1-1 0,1 0-1,-1 0 1,1-1 0,-1 0 0,1 0-1,-1-1 1,1 0 0,12-6 0,-11 3-253,0 0 0,0 0 0,-1-1 0,0-1 0,0 1 0,0-2 0,0 1 0,10-14 0,5-13-312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4.013"/>
    </inkml:context>
    <inkml:brush xml:id="br0">
      <inkml:brushProperty name="width" value="0.2" units="cm"/>
      <inkml:brushProperty name="height" value="0.2" units="cm"/>
      <inkml:brushProperty name="color" value="#008C3A"/>
    </inkml:brush>
  </inkml:definitions>
  <inkml:trace contextRef="#ctx0" brushRef="#br0">1 1 1848,'15'0'232,"22"11"-136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4.367"/>
    </inkml:context>
    <inkml:brush xml:id="br0">
      <inkml:brushProperty name="width" value="0.2" units="cm"/>
      <inkml:brushProperty name="height" value="0.2" units="cm"/>
      <inkml:brushProperty name="color" value="#008C3A"/>
    </inkml:brush>
  </inkml:definitions>
  <inkml:trace contextRef="#ctx0" brushRef="#br0">297 44 4385,'-18'-12'915,"-36"-16"0,52 27-848,-1 1 0,1-1 0,0 1 0,-1-1 0,1 1 0,0 0 0,-1 0 0,1 0 0,-1 0 0,1 0 0,0 1 0,-1-1 0,1 1 0,0-1 0,0 1 0,-1 0 0,1 0 0,0 0 0,0 0 1,0 1-1,0-1 0,-2 2 0,-6 3 119,-5 2-115,1 0 1,0 0-1,1 2 0,-25 21 0,32-24-37,-1 0 1,1 0-1,1 0 0,-1 1 0,1 0 0,1 0 0,0 1 1,0-1-1,0 1 0,-3 13 0,4-9 19,1-1-1,0 1 1,1 0 0,1 0-1,0 0 1,0 0-1,4 23 1,-2-26-48,1 0 0,-1 0 0,2 0 0,-1 0 0,1-1-1,1 1 1,-1-1 0,2 0 0,-1 0 0,10 10 0,-10-14-14,-1 1 1,1-2-1,0 1 0,1-1 0,-1 1 1,10 4-1,-10-7-19,0 0-1,0 0 1,0 0 0,0-1-1,1 0 1,-1 0 0,0 0 0,0-1-1,7 0 1,3 1-257,0-1 1,0-1-1,0 0 1,0-1-1,0-1 1,-1 0-1,18-7 0,14-12-1136,0-5 610</inkml:trace>
  <inkml:trace contextRef="#ctx0" brushRef="#br0" timeOffset="1">676 226 3265,'17'50'1624,"5"-21"-632,-7-10-312,-6-5-512,-7-12-176,-4-4-184,2-12-104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3.366"/>
    </inkml:context>
    <inkml:brush xml:id="br0">
      <inkml:brushProperty name="width" value="0.1" units="cm"/>
      <inkml:brushProperty name="height" value="0.1" units="cm"/>
    </inkml:brush>
  </inkml:definitions>
  <inkml:trace contextRef="#ctx0" brushRef="#br0">24 123 5297,'38'-54'1698,"-37"52"-1627,0 0 1,0 0-1,0-1 1,0 1-1,-1 0 1,1-1-1,-1 1 1,1 0-1,-1-1 1,0 1-1,0 0 0,0-1 1,0 1-1,-1-5 1,1-10 1047,0 7-298,-1 8-272,0 7 352,-22 199-892,17-136-15,-25 177 28,27-227-17,3-16 12,1-4 5,14-41 37,-8 29-55,1-4 3,1 0 0,0 1-1,21-30 1,-17 31-7,1 1 0,1 0 1,0 1-1,1 1 0,0 1 1,1 0-1,18-10 0,14-6 4,65-26-1,-99 48-241,0 0 0,1 1 0,-1 1 1,1 0-1,0 1 0,0 1 0,31-1 0,-42 3-474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5.269"/>
    </inkml:context>
    <inkml:brush xml:id="br0">
      <inkml:brushProperty name="width" value="0.2" units="cm"/>
      <inkml:brushProperty name="height" value="0.2" units="cm"/>
      <inkml:brushProperty name="color" value="#008C3A"/>
    </inkml:brush>
  </inkml:definitions>
  <inkml:trace contextRef="#ctx0" brushRef="#br0">209 181 8434,'88'-1'2814,"-88"1"-2786,1 0 0,-1 0 0,1 0-1,-1 0 1,1 0 0,-1 0 0,1 0 0,-1 0 0,1-1 0,-1 1 0,1 0 0,-1 0 0,0 0 0,1 0 0,-1-1 0,1 1 0,-1 0-1,0-1 1,1 1 0,-1 0 0,0-1 0,1 1 0,-1 0 0,0-1 0,1 1 0,-1 0 0,0-1 0,0 1 0,0-1 0,1 1-1,-1-1 1,0 1 0,0-1 0,0 1 0,0 0 0,0-1 0,0 1 0,0-1 0,0-1-51,-1 0 1,1 1-1,-1-1 0,0 1 1,1-1-1,-1 1 0,0-1 1,0 1-1,-1-2 1,0 2-27,1-1 1,0 1-1,-1 0 0,1 0 1,-1 0-1,0 0 1,1 0-1,-1 0 1,0 0-1,0 0 1,1 1-1,-4-2 1,-8-1-241,-23-2 0,33 5 256,-1-1 0,0 1-1,1 0 1,-1 0 0,0 0 0,1 1-1,-1-1 1,0 1 0,1 0-1,-1 0 1,1 0 0,-4 2 0,-2 1 40,-8 4 198,1 0 1,1 1-1,0 1 1,0 0-1,-16 16 1,28-23-169,1-2-17,0 1 0,0-1 0,0 0 0,0 1 0,0-1 0,0 0 0,0 0 0,-1 0 0,1 0 0,0-1 0,-1 1 0,1-1 1,-1 1-1,1-1 0,0 0 0,-4 0 0,17 8-1980,9 2 1615,11 8-209,24 26 78,-51-41 454,0 0 0,0 0 1,0 1-1,-1-1 0,0 1 1,0 0-1,0 0 1,0 0-1,0 0 0,-1 1 1,0-1-1,0 1 0,0-1 1,0 1-1,-1 0 1,0 0-1,0-1 0,1 7 1,-2-8 26,0 1 0,0-1 0,0 1 0,0-1 0,0 1 1,-1-1-1,1 1 0,-1-1 0,0 1 0,0-1 0,0 0 0,0 0 1,-1 1-1,0-1 0,1 0 0,-1 0 0,-5 5 0,0 0 5,-1 0 1,-1-1-1,1 0 0,-12 6 0,8-4-3,-1 1 18,7-5 34,-1 0-1,1 0 1,-1-1-1,0 0 1,0 0-1,0 0 1,-1-1-1,1 0 1,-10 2-1,17-5-58,0 0 1,0 0-1,-1 0 1,1 0-1,0 0 0,-1 0 1,1 1-1,0-1 1,0 0-1,-1 0 0,1 0 1,0 0-1,0 1 1,0-1-1,-1 0 1,1 0-1,0 1 0,0-1 1,0 0-1,0 1 1,-1-1-1,1 0 0,0 0 1,0 1-1,0-1 1,0 0-1,0 1 0,0-1 1,0 0-1,0 1 1,0-1-1,0 0 1,0 1-1,0-1 0,0 0 1,0 0-1,0 1 1,0-1-1,4 12-58,-4-12 51,0 1 3,0-1-1,1 0 1,-1 0 0,0 0 0,0 1 0,1-1 0,-1 0 0,0 0 0,0 0 0,1 0 0,-1 0 0,0 0-1,1 0 1,-1 0 0,0 1 0,1-1 0,-1 0 0,0 0 0,0 0 0,1 0 0,-1-1 0,0 1 0,1 0 0,-1 0-1,0 0 1,0 0 0,1 0 0,-1 0 0,0 0 0,1 0 0,-1-1 0,0 1 0,0 0 0,1 0 0,-1-1 0,3 0-11,-1 1 21,-1-1 0,0 1 0,1-1 0,-1 0 0,1 1 0,-1-1-1,0 0 1,0 0 0,0 0 0,1 0 0,-1 0 0,0 0 0,0 0 0,0 0-1,0-1 1,-1 1 0,1 0 0,1-2 0,7-10 105,11-1 66,-11 9-102,208-117 545,-179 101-470,-1-2 1,-2-1-1,55-48 0,35-26 87,-16 25-260,-96 66 12,-8 5 4,0-1 0,-1 1 0,0-1 0,8-6 0,-11 8 7,0 0-1,0 0 1,-1 0 0,1 0 0,0 0-1,0 0 1,-1 0 0,1 0-1,-1 0 1,1-1 0,-1 1 0,1 0-1,-1 0 1,0 0 0,0-1-1,0 1 1,1 0 0,-1-1 0,0 1-1,-1 0 1,1 0 0,0-1-1,0 1 1,0 0 0,-1-2 0,0 1-3,1 0 1,-1 0-1,0 0 1,0 0-1,0 0 1,0 0-1,-1 0 1,1 0 0,0 0-1,-1 0 1,1 1-1,-1-1 1,0 1-1,0-1 1,1 1-1,-1-1 1,0 1 0,0 0-1,0 0 1,0 0-1,0 0 1,-1 0-1,1 1 1,0-1-1,0 1 1,-1-1-1,1 1 1,0 0 0,0 0-1,-1 0 1,1 0-1,0 0 1,-1 0-1,1 1 1,0-1-1,-4 2 1,-46 24-143,28-16 122,-26 17 1,44-23 20,0 0 1,0 0-1,1 0 0,0 1 1,0-1-1,0 1 0,0 1 1,1-1-1,-6 10 0,9-13 4,0 0 0,0 0-1,1 0 1,-1 0 0,1 0-1,-1 0 1,1 0-1,0 0 1,-1 0 0,1 1-1,1-1 1,-1 0 0,0 0-1,0 0 1,1 0 0,-1 1-1,1-1 1,0 0 0,-1 0-1,1 0 1,0 0 0,0 0-1,0-1 1,3 4 0,0 0 8,0 1 1,1-1-1,-1-1 0,1 1 1,1-1-1,7 6 1,12 5 64,1-1 0,0-1 0,34 12 0,-51-22-68,-1-1 1,0-1-1,13 2 0,6 1-68,-18-2 29,18 2-139,2-10-255,65 3-2890,-67-6 2501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5.639"/>
    </inkml:context>
    <inkml:brush xml:id="br0">
      <inkml:brushProperty name="width" value="0.2" units="cm"/>
      <inkml:brushProperty name="height" value="0.2" units="cm"/>
      <inkml:brushProperty name="color" value="#008C3A"/>
    </inkml:brush>
  </inkml:definitions>
  <inkml:trace contextRef="#ctx0" brushRef="#br0">0 125 6889,'27'11'2753,"-3"-4"-1593,63 8-1008,-28-24-320,-4-8-104,17 6-200,-19-9-8,-20-2 104,-11 5 112,-20-7 56,-2 4-304,0 2 344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6.018"/>
    </inkml:context>
    <inkml:brush xml:id="br0">
      <inkml:brushProperty name="width" value="0.2" units="cm"/>
      <inkml:brushProperty name="height" value="0.2" units="cm"/>
      <inkml:brushProperty name="color" value="#008C3A"/>
    </inkml:brush>
  </inkml:definitions>
  <inkml:trace contextRef="#ctx0" brushRef="#br0">0 0 8442,'0'0'3168,"11"29"-4096,9 19-312,43 74 200,-58-58 744,-5-1 536,-13 7 552,-16-10 64,47 5-232,8-4-368,-6-25-912,1-12-352,1-22-824,0-11-649,13-19 1673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6.441"/>
    </inkml:context>
    <inkml:brush xml:id="br0">
      <inkml:brushProperty name="width" value="0.2" units="cm"/>
      <inkml:brushProperty name="height" value="0.2" units="cm"/>
      <inkml:brushProperty name="color" value="#008C3A"/>
    </inkml:brush>
  </inkml:definitions>
  <inkml:trace contextRef="#ctx0" brushRef="#br0">323 17 4497,'-11'-3'5876,"0"-1"-5543,1 1-1,-1 1 1,-18-3 0,20 6-335,0 1 0,1 0 0,-1 0 0,1 0 0,-1 1 0,1 1 0,0-1 0,0 1 1,1 1-1,-1-1 0,1 1 0,0 1 0,0-1 0,0 1 0,1 0 0,0 1 0,-6 7 0,-13 29 38,15-26-22,1 0-9,0 0 0,1 0 0,1 1 0,0 0 0,-6 30 0,4 4-36,3 1-1,2 0 1,3 61 0,2-77-171,1-1 0,2 1 0,1-1 0,12 44 0,-13-67-24,1 0-1,0 0 0,1-1 1,0 1-1,1-1 0,9 13 0,-12-19-37,1 0 1,0-1-1,0 1 0,0-1 0,1 0 0,0 0 0,0 0 0,0-1 0,1 0 0,-1-1 0,1 1 0,13 4 0,15-2-451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6.904"/>
    </inkml:context>
    <inkml:brush xml:id="br0">
      <inkml:brushProperty name="width" value="0.2" units="cm"/>
      <inkml:brushProperty name="height" value="0.2" units="cm"/>
      <inkml:brushProperty name="color" value="#008C3A"/>
    </inkml:brush>
  </inkml:definitions>
  <inkml:trace contextRef="#ctx0" brushRef="#br0">327 151 6017,'-25'-36'3260,"-18"-13"-3435,28 32 63,7 10 137,1 0 1,-1 0-1,0 1 0,-18-11 1,24 16 38,1 1 1,0-1-1,0 1 1,-1-1-1,1 1 1,0-1-1,-1 1 1,1 0-1,-1 0 1,-1-1-1,0 1 46,0 0 1,0 0-1,0 1 1,0-1-1,0 0 0,0 1 1,0 0-1,0 0 1,-4 1-1,1 1 76,1 1 0,-1-1 0,0 1 0,-6 6 0,9-8-148,1 0-15,-1 0-1,1 0 1,0 0-1,-1 0 1,1 1-1,0-1 1,-3 6 0,4-6-12,1 1-1,-1-1 1,0 1 0,1-1 0,0 1 0,-1 4 0,0 5 18,-1-4-26,-1-1 1,0 1-1,0-1 1,-1 1 0,1-1-1,-2 0 1,1 0-1,-1-1 1,0 1-1,-6 5 1,8-9-11,0 0 0,0 0 0,1 0 0,0 0 0,0 1 0,0-1 1,-3 6-1,5-7-3,-1 0 0,1 0 1,0 0-1,0 0 0,0 0 1,0 0-1,0 0 0,0 0 0,0 0 1,0 0-1,1 0 0,-1 0 1,1 0-1,0 0 0,0 0 1,-1 0-1,3 2 0,-2-2-13,1 0 0,-1-1 0,1 1 0,-1 0 0,1-1 0,0 1 0,-1-1 0,1 1 0,0-1 0,0 0 0,0 0 0,0 0-1,0 0 1,0 0 0,1-1 0,-1 1 0,0 0 0,0-1 0,0 0 0,1 1 0,-1-1 0,0 0 0,1 0 0,2-1 0,7 0-159,-1-1 1,1 0-1,14-4 1,-26 6 174,18-7-306,0 0 1,0-1 0,-1-1-1,21-15 1,-15 8 160,-1 0 0,30-31 0,-50 46 167,-1-1-1,1 0 1,0 0 0,1 1 0,-1-1-1,0 1 1,0 0 0,1 0-1,-1-1 1,0 2 0,1-1 0,-1 0-1,1 0 1,0 1 0,-1-1 0,1 1-1,-1 0 1,1 0 0,0 0-1,-1 0 1,5 1 0,-7-1-10,1 0 0,-1 0 0,0 0-1,1 1 1,-1-1 0,1 0 0,-1 0 0,0 0 0,1 1 0,-1-1 0,0 0 0,1 1-1,-1-1 1,0 0 0,1 1 0,-1-1 0,0 0 0,0 1 0,1-1 0,-1 0 0,0 1-1,0-1 1,0 1 0,1-1 0,-1 1 0,0-1 0,0 1 0,0-1 0,0 0 0,0 1-1,0-1 1,0 1 0,0-1 0,0 1 0,0-1 0,0 1 0,0-1 0,-1 0-1,1 1 1,0-1 0,0 1 0,0-1 0,-1 1 0,1 0-25,-1 0-82,2 6-268,3 24-1775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8.709"/>
    </inkml:context>
    <inkml:brush xml:id="br0">
      <inkml:brushProperty name="width" value="0.2" units="cm"/>
      <inkml:brushProperty name="height" value="0.2" units="cm"/>
      <inkml:brushProperty name="color" value="#008C3A"/>
    </inkml:brush>
  </inkml:definitions>
  <inkml:trace contextRef="#ctx0" brushRef="#br0">0 75 7698,'0'-49'2237,"2"46"-1771,2 7-370,5 10-276,-7-11 212,0 0-6,0 1 0,-1 0 0,1 0 0,-1 0 0,0 0 0,0 0 1,0 0-1,0 0 0,-1 0 0,1 0 0,-1 0 0,0 1 0,-1 6 0,0-6 22,1 116 1105,0-120-1170,2 26 142,0-19-280,0-21-581,3-46 711,-2 32 25,-2-52 1,-1 66 4,0 0-1,2-17 1,-1 28-1,-1-1 0,1 0-1,0 1 1,-1-1 0,1 1-1,2-4 1,-3 5-2,1 1-1,-1-1 1,0 1-1,0 0 1,1-1-1,-1 1 1,0 0-1,0-1 1,1 1-1,-1 0 1,0 0-1,1-1 1,-1 1-1,1 0 1,-1 0-1,0-1 1,1 1-1,-1 0 1,1 0 0,-1 0-1,0 0 1,1 0-1,-1 0 1,1 0-1,-1 0 1,1 0-1,-1 0 1,0 0-1,1 0 1,-1 0-1,1 0 1,0 0-1,1 1 4,-1 0 1,1 0-1,0 0 0,0 0 0,-1 1 0,1-1 0,-1 0 0,1 1 0,-1-1 0,0 1 0,0-1 0,1 1 0,-1 0 0,0-1 0,-1 1 0,1 0 0,0 0 1,0 0-1,-1 0 0,1 2 0,2 4-4,41 118-49,-41-121 50,-1 1 0,1-1 0,0 0-1,4 6 1,-5-9-5,-1 0 0,1-1 0,0 1 0,-1 0 1,1-1-1,0 1 0,0-1 0,0 1 0,0-1 0,0 0 0,0 0 0,0 0 0,4 1 0,-6-2-11,1 1-1,-1-1 0,1 0 0,-1 0 1,0 0-1,1 0 0,-1 0 1,1 0-1,-1 0 0,1 0 0,-1 0 1,0 0-1,1 0 0,-1 0 0,1-1 1,-1 1-1,0 0 0,1 0 1,-1 0-1,1 0 0,-1-1 0,0 1 1,1 0-1,-1 0 0,0-1 0,0 1 1,1 0-1,-1-1 0,0 1 1,0 0-1,1-1 0,-1 0 0,4-15-610,-2 1 723,0 12-89,-1-1 0,1 1 0,0 0 0,0-1 0,0 1 0,1 0 0,-1 1 0,1-1 0,0 0 0,3-3 0,63-50 133,-65 52-116,0 0-1,0 0 1,-1-1-1,1 1 1,-1-1-1,4-9 1,7-7 106,-1 1-38,-13 19-91,1-1-1,-1 1 1,0 0-1,1 0 1,0 1-1,-1-1 1,1 0-1,-1 0 1,1 0-1,0 0 1,0 0-1,-1 1 1,1-1-1,0 0 1,0 1-1,0-1 1,0 0-1,0 1 1,0-1-1,0 1 1,0 0-1,0-1 1,0 1-1,0 0 1,0 0-1,0-1 1,0 1-1,2 0 1,-1 0 1,-1 0 0,1 1 0,0-1 0,-1 0 0,1 1 1,-1-1-1,1 1 0,0-1 0,-1 1 0,1 0 0,-1-1 0,0 1 1,1 0-1,-1 0 0,0 0 0,1 0 0,-1 0 0,0 1 0,0-1 1,0 0-1,0 1 0,0-1 0,0 0 0,0 2 0,0-2-2,0 1 9,-1-1 1,1 1-1,0 0 0,-1 0 0,1 0 1,-1 0-1,1 0 0,-1 0 0,0 0 1,0 0-1,0 0 0,0 4 0,0 7 43,0-11-46,0 4 3,1-1 0,0 1 1,0-1-1,0 0 0,1 1 1,-1-1-1,1 0 0,5 9 0,0-2-122,-3-2-488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9.148"/>
    </inkml:context>
    <inkml:brush xml:id="br0">
      <inkml:brushProperty name="width" value="0.2" units="cm"/>
      <inkml:brushProperty name="height" value="0.2" units="cm"/>
      <inkml:brushProperty name="color" value="#008C3A"/>
    </inkml:brush>
  </inkml:definitions>
  <inkml:trace contextRef="#ctx0" brushRef="#br0">10 289 5137,'-3'6'1366,"-3"10"-918,6-15-459,0-1-1,0 1 0,0-1 1,0 1-1,0 0 0,0-1 1,1 1-1,-1-1 0,0 1 1,0-1-1,0 1 0,1-1 1,-1 1-1,0-1 0,1 1 1,-1-1-1,0 1 0,1-1 1,-1 1-1,1-1 0,-1 0 1,1 1-1,-1-1 0,1 0 1,-1 1-1,1-1 0,-1 0 1,1 0-1,0 1 0,5 1 178,-1-1 0,1 1 0,0-1 0,0 0-1,-1-1 1,1 1 0,0-1 0,9-1-1,-3 0 63,-1-1 0,19-4 0,-26 4-166,0 0 1,0 1-1,0-1 1,0 0-1,0-1 1,-1 1-1,1-1 1,-1 0-1,1 0 1,-1 0-1,4-4 1,-1-2-8,1 0 1,8-17 0,-10 16-61,0-1-1,-2 1 1,1-1 0,-1 0-1,-1-1 1,0 1 0,0 0-1,-1-1 1,0 1 0,-1-1-1,-1 1 1,0-1 0,0 1-1,-1 0 1,-5-18 0,5 26 7,1 0-1,0 0 1,-1 0 0,1 0 0,-1 0 0,0 0-1,0 0 1,0 0 0,0 1 0,-1-1 0,1 1-1,-1 0 1,0-1 0,-3-1 0,5 3-5,-1 0 0,1 1 0,-1-1 0,1 0 0,-1 1 0,0-1 0,1 1 0,-1-1 0,1 1 0,-1 0-1,0 0 1,1 0 0,-1 0 0,0 0 0,1 0 0,-1 0 0,0 1 0,1-1 0,-1 0 0,0 1 0,1 0 0,-1-1 0,1 1 0,-1 0 0,1 0 0,0 0 0,-1-1 0,1 2 0,-2 0 0,-1 3-7,1-1-1,0 1 1,0 0 0,0 0 0,1 0 0,0 0 0,-3 11 0,-1-1 0,1-1 11,0 0 0,1 1 0,1-1 0,0 1-1,1 0 1,1 0 0,0 0 0,1 0 0,1 0 0,0-1 0,1 1-1,0 0 1,1 0 0,1-1 0,0 0 0,1 0 0,1 0 0,0 0 0,1-1-1,0 0 1,1 0 0,14 16 0,-19-25-33,1 0 1,-1 0-1,1 0 1,0-1-1,0 1 0,0-1 1,0 0-1,1 0 1,-1-1-1,7 3 0,-8-3-68,0-1 0,1 0 0,-1-1 0,0 1 0,0-1 0,1 1 0,-1-1 0,0 0 0,0 0 0,1 0 0,-1-1 0,0 1 0,0-1 0,1 0 0,-1 0 0,6-2 0,-3-1-28,0 0 0,0 0 0,6-5-1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0.452"/>
    </inkml:context>
    <inkml:brush xml:id="br0">
      <inkml:brushProperty name="width" value="0.2" units="cm"/>
      <inkml:brushProperty name="height" value="0.2" units="cm"/>
      <inkml:brushProperty name="color" value="#008C3A"/>
    </inkml:brush>
  </inkml:definitions>
  <inkml:trace contextRef="#ctx0" brushRef="#br0">35 182 5937,'-2'4'89,"-1"-1"0,1 1 0,0 0 1,0 0-1,0 0 0,0 0 0,1 0 0,-1 0 0,1 1 0,0-1 0,0 0 0,1 1 0,-1 6 0,0 1-295,-1-1-9,1 0 1,1 1 0,0-1 0,0 0 0,1 0 0,3 16 0,-3-22 113,0 0 138,0 0-1,0 1 0,1-1 1,-1 0-1,1 0 0,0 0 0,1 0 1,-1 0-1,5 6 0,8 10 584,-14-20-582,-1-1-1,1 1 1,-1-1-1,1 1 1,-1-1-1,0 1 1,1-1-1,-1 1 1,0-1-1,1 1 1,-1-1-1,0 1 1,0 0-1,1-1 1,-1 1-1,0-1 1,0 1-1,0 0 0,0-1 1,0 1-1,0-1 1,0 1-1,0 0 1,0 0-1,-12 0 455,11-1-502,1 0-1,-1-1 1,0 1 0,0 0 0,1 0 0,-1 0-1,0 0 1,0 0 0,0 0 0,1 0 0,-1 0 0,0 1-1,0-1 1,1 0 0,-1 0 0,0 1 0,0-1-1,0 1 1,0-1 15,1 1-1,0-1 0,0 0 0,0 1 1,-1-1-1,1 0 0,0 1 1,0-1-1,-1 0 0,1 0 0,0 1 1,0-1-1,-1 0 0,1 0 1,0 1-1,-1-1 0,1 0 0,0 0 1,-1 0-1,1 0 0,-1 0 1,1 0-1,0 1 0,-1-1 0,1 0 1,0 0-1,-1 0 0,1 0 0,-1 0 1,1 0-1,0 0 0,-1-1 1,1 1-1,0 0 0,-1 0 0,1 0 1,-1 0-1,1 0 0,0-1 1,-1 1-1,1 0 0,0 0 0,0 0 1,-1-1-1,1 1 0,0 0 1,-1-1-1,1 1 0,0 0 0,0-1 1,0 1-1,-1 0 0,1-1 1,0 1-1,-2-4 50,1 1 1,-1 0 0,1 0-1,0-1 1,0 1-1,0-5 1,-1-4 18,1 1 0,0-1 0,1 1 0,0-1 0,1 1 0,3-21 0,4 10 85,-5 15-95,0-5 21,-2 10-74,-1 0 1,0 1 0,0-1 0,1 1 0,-1-1-1,1 1 1,-1-1 0,1 1 0,0-1 0,-1 1 0,1 0-1,0-1 1,0 1 0,0 0 0,0 0 0,0 0 0,1-1-1,-1 1 1,2-1 0,58-22 346,-39 9-241,-15 11-89,0-1 0,0 1 0,1 0 0,-1 0 0,10-3 0,-3 3-6,-5 2-5,-1-1-1,17-8 1,-21 8-11,1 0 1,-1 0-1,1-1 0,5-7 1,-1 2 0,20-12 5,-25 19-14,-1 0 0,1-1 0,0 1 0,-1-1 0,1 0 0,-1 0-1,0-1 1,0 1 0,4-6 0,-1-13-110,-6 20 79,1 0 0,-1 0 0,0 0 1,1 0-1,-1 0 0,1 1 0,0-1 1,0 0-1,0 0 0,0 1 0,0-1 1,0 0-1,0 1 0,0-1 0,0 1 1,1 0-1,-1-1 0,3 0 0,23-18-2218,-20 17 1538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1.032"/>
    </inkml:context>
    <inkml:brush xml:id="br0">
      <inkml:brushProperty name="width" value="0.2" units="cm"/>
      <inkml:brushProperty name="height" value="0.2" units="cm"/>
      <inkml:brushProperty name="color" value="#008C3A"/>
    </inkml:brush>
  </inkml:definitions>
  <inkml:trace contextRef="#ctx0" brushRef="#br0">297 1 7346,'-3'8'582,"2"-4"-319,0 0 1,0-1-1,-1 1 0,1-1 0,-5 6 1,6-8-221,-1 0 0,0 0 0,1-1 1,-1 1-1,0-1 0,0 1 0,1 0 1,-1-1-1,0 1 0,0-1 0,0 0 1,1 1-1,-1-1 0,0 0 0,0 1 1,0-1-1,0 0 0,0 0 0,0 0 1,0 0-1,0 0 0,0 0 0,0 0 1,0 0-1,1 0 0,-1 0 0,0-1 0,0 1 1,-1-1-1,-15-6 7,10 4-120,0 0 1,1 1-1,-1-1 1,-13-1 0,12 3 16,0 0 0,0 1-1,0 0 1,0 0 0,0 1 0,-8 2 0,13-3 60,-1 1-1,1 0 0,0 0 0,0 0 1,0 0-1,-1 1 0,1-1 0,1 1 1,-1 0-1,0 0 0,0 0 0,1 0 1,-1 0-1,1 0 0,-1 1 0,1 0 1,-3 5-1,-6 23 195,-12-6 2,17-17-150,1 0 1,-6 16-1,0-2-4,10-20-49,0 1 0,0-1 0,0 0-1,0 1 1,1-1 0,-1 0 0,1 1 0,-1-1-1,1 1 1,0-1 0,0 0 0,0 1-1,0-1 1,1 1 0,-1-1 0,1 1 0,-1-1-1,1 0 1,0 1 0,1 1 0,2 3-6,-1 0 0,2-1 0,-1 1 0,9 8 0,-12-14 6,9 11-9,1-1 1,0 0 0,16 11-1,-27-21 8,1 0 0,-1-1 0,1 1 0,0 0-1,0-1 1,-1 1 0,1-1 0,0 1 0,0-1 0,-1 0-1,1 1 1,0-1 0,0 0 0,0 1 0,0-1-1,-1 0 1,1 0 0,0 0 0,0 0 0,0 0 0,0 0-1,0 0 1,0 0 0,0 0 0,0 0 0,-1 0 0,1-1-1,0 1 1,1-1 0,7-1-38,-4 1 8,6-2-62,-1-14-149,-8 15 188,0 0-1,0 1 0,0-1 0,1 0 1,-1 1-1,0 0 0,5-2 1,11-8-269,-10 4 204,1-1 0,-2 0-1,1-1 1,-1 0 0,12-19 0,22-53 29,-27 51 80,-10 22 44,1 1-1,0-1 1,0 1 0,1 0-1,0 0 1,0 1-1,10-9 1,-11 11 53,-4 3-49,0 0 0,0 0-1,0 0 1,1 0 0,-1 0 0,0 1-1,1-1 1,-1 1 0,0-1-1,1 1 1,-1-1 0,1 1-1,-1 0 1,1-1 0,-1 1 0,0 0-1,1 0 1,-1 0 0,1 0-1,-1 1 1,3-1 0,-3 0-6,0 1-6,0-1 0,-1 0 0,1 0 0,0 0 0,-1 1 0,1-1 0,0 0 0,-1 1 0,1-1 0,0 1 0,-1-1 0,1 0-1,-1 1 1,1 0 0,-1-1 0,2 2 0,59 76 576,-28-34-741,2-7-556,-33-34 631,-1-1-16,0-1 1,0 1-1,1-1 1,-1 1 0,0-1-1,0 0 1,1 0-1,-1 1 1,0-1 0,1 0-1,0 0 1,-1 0-1,1-1 1,-1 1 0,1 0-1,0-1 1,1 1 0,16 1-376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0:59.701"/>
    </inkml:context>
    <inkml:brush xml:id="br0">
      <inkml:brushProperty name="width" value="0.2" units="cm"/>
      <inkml:brushProperty name="height" value="0.2" units="cm"/>
      <inkml:brushProperty name="color" value="#008C3A"/>
    </inkml:brush>
  </inkml:definitions>
  <inkml:trace contextRef="#ctx0" brushRef="#br0">1 162 928,'88'-17'796,"-84"17"-648,0-2-1,0 1 0,0 0 0,0-1 0,0 0 0,-1 0 0,7-4 1,5-1 400,22 1 578,-32 6-811,1 0 0,-1-1-1,1 0 1,-1 0 0,1-1 0,-1 1 0,9-5 0,-4 1 9,1 1 1,0 0-1,1 1 0,-1 0 1,15-2-1,-11 3-274,-1-2 0,17-5 0,-6 2-81,-20 6 3,-1-1-1,1 1 1,0-1-1,-1 0 1,0 0-1,1 0 1,3-3 0,39-26-1538,-32 24 547,-2 4 456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41.533"/>
    </inkml:context>
    <inkml:brush xml:id="br0">
      <inkml:brushProperty name="width" value="0.1" units="cm"/>
      <inkml:brushProperty name="height" value="0.1" units="cm"/>
    </inkml:brush>
  </inkml:definitions>
  <inkml:trace contextRef="#ctx0" brushRef="#br0">6 32 7626,'-2'-12'3280,"-2"4"-1455,10 3-1481,6 1-248,7 2-344,4 2-336,2 2-881,-1-2-479,-1 4 1152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3.774"/>
    </inkml:context>
    <inkml:brush xml:id="br0">
      <inkml:brushProperty name="width" value="0.1" units="cm"/>
      <inkml:brushProperty name="height" value="0.1" units="cm"/>
    </inkml:brush>
  </inkml:definitions>
  <inkml:trace contextRef="#ctx0" brushRef="#br0">4 4 2929,'-1'2'129,"0"0"1,1 0 0,-1 0-1,1 0 1,0 0 0,-1 0-1,1 0 1,0 0 0,0 1-1,0-1 1,1 2 0,0 5-70,-1 3-4,0 0-1,1-1 1,0 1 0,4 13 0,-1-10 9,-4-12-34,0 0-1,1 0 1,0 0-1,0-1 1,0 1-1,0 0 1,0-1-1,0 1 1,1 0-1,-1-1 1,1 1-1,0-1 1,0 0-1,0 0 1,0 0-1,0 0 1,4 4-1,-4-5-14,1-1-1,-1 1 0,0 0 1,0 0-1,1-1 0,-1 1 1,0-1-1,1 0 0,-1 0 1,0 0-1,1 0 0,-1 0 1,0 0-1,1-1 0,-1 1 1,0-1-1,4-1 0,-1 0 30,1 0-1,-1-1 1,0 0-1,0 0 1,0-1-1,0 1 1,0-1-1,-1 0 0,1 0 1,-1-1-1,0 1 1,-1-1-1,1 0 1,4-9-1,-6 9 39,0 0-1,-1 1 1,0-1-1,0 0 1,-1 0-1,1 0 0,-1 0 1,0 0-1,0 0 1,-1 0-1,1 0 1,-1 0-1,-3-8 0,4 11-76,-1 0 0,0 0 0,1 0 0,-1 1 0,0-1 0,0 0-1,0 1 1,0-1 0,0 0 0,-1 1 0,1-1 0,0 1 0,-1 0 0,1-1-1,-1 1 1,1 0 0,-1 0 0,0 0 0,1 0 0,-1 0 0,0 1 0,0-1-1,0 0 1,1 1 0,-1-1 0,0 1 0,0 0 0,0 0 0,0 0-1,0 0 1,0 0 0,0 0 0,0 0 0,0 0 0,0 1 0,1-1 0,-1 1-1,-3 1 1,-4 2-186,0 1-1,0 0 1,1 0-1,-10 8 0,-9 8-143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0.101"/>
    </inkml:context>
    <inkml:brush xml:id="br0">
      <inkml:brushProperty name="width" value="0.2" units="cm"/>
      <inkml:brushProperty name="height" value="0.2" units="cm"/>
      <inkml:brushProperty name="color" value="#008C3A"/>
    </inkml:brush>
  </inkml:definitions>
  <inkml:trace contextRef="#ctx0" brushRef="#br0">0 103 1576,'29'-11'664,"8"-2"-391,-15-4-121,59 14-24,-33-5 16,2-5 152,-1-1 88,-3 6 72,-5-1-16,-6 5-152,2 1-104,-8 3-176,-5 7-56,0 4-192,-13-5-144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00.525"/>
    </inkml:context>
    <inkml:brush xml:id="br0">
      <inkml:brushProperty name="width" value="0.2" units="cm"/>
      <inkml:brushProperty name="height" value="0.2" units="cm"/>
      <inkml:brushProperty name="color" value="#008C3A"/>
    </inkml:brush>
  </inkml:definitions>
  <inkml:trace contextRef="#ctx0" brushRef="#br0">1 43 3321,'0'-1'5,"0"1"0,-1 0 1,1 0-1,0-1 0,0 1 1,0 0-1,0 0 0,0 0 1,0-1-1,0 1 0,0 0 1,0 0-1,0-1 0,0 1 0,0 0 1,0 0-1,0-1 0,0 1 1,0 0-1,1 0 0,-1-1 1,0 1-1,0 0 0,0 0 1,0 0-1,0-1 0,0 1 1,1 0-1,-1 0 0,0 0 1,0 0-1,0-1 0,1 1 1,-1 0-1,0 0 0,0 0 1,0 0-1,1 0 0,-1 0 0,0 0 1,0 0-1,0 0 0,1-1 1,-1 1-1,0 0 0,0 0 1,1 0-1,-1 0 0,0 0 1,0 0-1,1 1 0,-1-1 1,0 0-1,0 0 0,1 0 1,-1 0-1,0 0 0,0 0 1,0 0-1,1 0 0,-1 0 0,0 1 1,0-1-1,0 0 0,1 0 1,-1 0-1,20 4-1470,-17-4 1359,1 1 0,-1-1 0,1 1 0,-1-1-1,6 2 1,-8-1 156,0-1 0,0 1-1,1-1 1,-1 0 0,1 1 0,-1-1 0,0 0-1,1 0 1,-1 0 0,0 0 0,1 0-1,-1-1 1,1 1 0,-1 0 0,0-1 0,1 1-1,-1 0 1,0-1 0,0 0 0,1 1 0,-1-1-1,0 0 1,1-1 0,1 1 192,1-1 0,-1 1 0,0 0 0,1 0 0,4-1 0,11-3 565,-8 0-639,1 1 0,0 0 0,0 0-1,0 2 1,1-1 0,20 0 0,-8 4-238,-1 1 0,0 0 0,27 8-1,67 23-245,-89-24 244,-24-8 44,0 1-25,0-1-1,0 1 1,0-1-1,-1 1 0,1 1 1,0-1-1,6 5 0,-11-6 40,1-1 0,-1 1 0,0 0-1,1-1 1,-1 1 0,0-1-1,0 1 1,1 0 0,-1-1 0,0 1-1,0 0 1,0-1 0,0 1-1,0-1 1,0 1 0,0 0-1,0-1 1,0 1 0,0 0 0,-1-1-1,1 1 1,0 0 0,0-1-1,0 1 1,-1-1 0,1 1 0,0-1-1,-1 1 1,1 0 0,-1-1-1,1 1 1,-1-1 0,0 1 0,-17 16-110,16-15 100,-71 52-201,50-39 211,1 2-1,-35 33 1,43-34 9,0 1 0,1 0 0,1 2 0,-13 23 0,6-3-142,-17 49-1,11-9 28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4.198"/>
    </inkml:context>
    <inkml:brush xml:id="br0">
      <inkml:brushProperty name="width" value="0.2" units="cm"/>
      <inkml:brushProperty name="height" value="0.2" units="cm"/>
      <inkml:brushProperty name="color" value="#008C3A"/>
    </inkml:brush>
  </inkml:definitions>
  <inkml:trace contextRef="#ctx0" brushRef="#br0">11 1 4801,'-1'0'40,"1"0"0,0 0 1,-1 0-1,1 0 0,-1 0 0,1 0 0,0 0 0,-1 0 1,1 0-1,0 0 0,-1 0 0,1 0 0,0 0 0,-1 1 1,1-1-1,0 0 0,-1 0 0,1 0 0,0 1 1,-1-1-1,1 0 0,0 0 0,0 1 0,0-1 0,-1 0 1,1 1-1,0-1 0,0 0 0,0 1 0,-1-1 0,1 0 1,0 1-1,0-1 0,0 0 0,0 1 0,0-1 0,0 0 1,0 1-1,0-1 0,0 1 0,0-1 0,0 0 1,0 1-1,0-1 0,8 26-338,-2-9 448,2 7-117,6 19 141,9 51-1,8 79 381,10 54-326,-38-214-228,-3-9-2,0 0-1,1-1 1,0 1-1,0-1 1,0 1-1,0-1 1,1 1-1,-1-1 1,1 1 0,0-1-1,4 6 1,-6-9 0,1 1 1,-1-1-1,1 0 1,-1 0-1,1 1 1,-1-1-1,1 0 1,-1 0-1,1 0 1,-1 0-1,1 0 1,-1 1-1,1-1 1,-1 0-1,1 0 1,-1 0-1,1 0 1,-1 0-1,1-1 1,-1 1 0,1 0-1,-1 0 1,1 0-1,-1 0 1,1-1-1,-1 1 1,1 0-1,-1 0 1,1-1-1,-1 1 1,0 0-1,1-1 1,-1 1-1,1 0 1,-1-1-1,1 0 1,12-16-24,-1-3-17,-2 0 0,15-40 0,9-47-53,-22 65 110,21-85 385,-9 31 160,-24 92-539,1 0-1,1 0 0,-1 0 0,1 0 0,-1 1 0,1-1 0,0 0 0,0 1 0,4-5 0,-3 4-17,-3 4 0,0-1-1,1 0 0,-1 1 0,0-1 0,1 1 0,-1-1 0,1 0 0,-1 1 0,1-1 0,-1 1 0,1-1 0,0 1 0,-1 0 0,1-1 0,0 1 0,-1-1 0,1 1 0,0 0 1,-1 0-1,1 0 0,0-1 0,0 1 0,-1 0 0,1 0 0,0 0 0,0 0 0,-1 0 0,1 0 0,0 0 0,0 0 0,-1 0 0,1 1 0,0-1 0,-1 0 0,1 0 0,0 1 1,0-1-1,-1 0 0,1 1 0,0 0 0,2 0 11,0 0 3,-1 0 0,0 0 0,0 0 0,-1 0 0,1 0 0,0 1 0,0-1 0,0 0 0,-1 1 0,1 0 0,-1-1 0,1 1 1,-1 0-1,0 0 0,0-1 0,2 4 0,3 5 56,12 21 98,-1 1-1,14 36 1,-15-31-122,27 45-1,-31-64-39,0 0-1,22 23 0,-27-33-13,1 0-1,1 0 1,0-1-1,0 0 1,0 0-1,12 5 0,-20-11-4,0-1 0,0 0 0,-1 1 0,1-1 0,0 0 0,0 1 0,0-1 0,0 0 0,0 0 0,0 0 1,-1 1-1,1-1 0,0 0 0,0 0 0,0 0 0,0-1 0,0 1 0,0 0 0,0 0 0,0 0 0,-1-1 0,1 1 0,0 0 0,0-1 0,0 1 0,1-2 0,0 0-56,-1 0 1,1 0 0,0 0 0,-1 0-1,0 0 1,1-1 0,0-2 0,3-4-313,19-18-667,8-5 443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4.625"/>
    </inkml:context>
    <inkml:brush xml:id="br0">
      <inkml:brushProperty name="width" value="0.2" units="cm"/>
      <inkml:brushProperty name="height" value="0.2" units="cm"/>
      <inkml:brushProperty name="color" value="#008C3A"/>
    </inkml:brush>
  </inkml:definitions>
  <inkml:trace contextRef="#ctx0" brushRef="#br0">0 392 4929,'1'1'117,"-1"-1"-1,1 1 1,-1 0-1,1 0 1,-1-1-1,1 1 1,0 0-1,-1 0 1,1-1-1,0 1 1,-1-1-1,1 1 1,0-1-1,0 1 1,-1-1-1,1 1 1,0-1-1,0 0 1,0 1-1,0-1 1,0 0-1,0 0 1,0 0-1,-1 0 1,3 0-1,1 1-171,0-2-1,0 1 0,0 0 1,0-1-1,5-1 0,-3 0 50,0 0-1,0 0 0,0-1 1,6-4-1,3-1 73,0-2 1,-1 0-1,0 0 1,-1-1-1,16-18 1,-13 13 203,-1-1 1,18-26 0,-25 32-153,0 0 0,14-12 1,-16 17-106,0 1 1,-1-1-1,0 0 1,0 0-1,0-1 1,-1 0-1,0 1 0,3-9 1,-5 11-24,-1 0 0,0 0 0,0 0 0,0 1 0,0-1 0,-1 0 0,0 0-1,0 0 1,0 0 0,0 0 0,0 0 0,-2-6 0,1 7 1,-1 0 0,1 0 0,-1 0 0,1 0 0,-1 0 0,0 1 0,0-1 0,0 1 0,-1-1 0,1 1 0,0 0 0,-1 0 0,0 0 0,1 0 0,-6-2 0,2 0-5,0 1-1,0 1 0,-1-1 0,1 1 1,0 0-1,-1 0 0,1 0 0,-10 0 1,12 2-1,-1 0 0,1 0 0,-1 1 0,1-1 0,0 1 0,-1 0 0,1 0 0,0 0 0,0 1 0,-1 0 0,1 0 0,0 0 0,-6 4 0,4-1-26,0 0 1,0 1 0,0 0 0,1 0 0,-1 0 0,-6 12 0,-23 43-144,33-57 176,-4 9 13,1-1 0,0 1-1,1-1 1,0 1-1,1 1 1,1-1 0,0 0-1,0 1 1,2-1 0,-1 1-1,2-1 1,0 1-1,0-1 1,2 0 0,-1 1-1,2-1 1,0 0-1,0 0 1,1-1 0,0 0-1,2 0 1,-1 0-1,16 20 1,-19-28 27,0 0 0,0 0-1,1-1 1,0 1 0,0-1 0,0 0 0,0 0-1,0 0 1,1-1 0,-1 1 0,9 2-1,-3-2 43,1-1 0,0 0 0,-1-1 0,19 1 0,-13-1-210,0-2 0,1 1 0,-1-2 0,0 0-1,-1-1 1,1-1 0,0 0 0,-1-1 0,0-1 0,0 0 0,-1-1 0,1 0 0,-1-1-1,-1-1 1,0-1 0,15-13 0,10-16-1426,0 0 717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4.979"/>
    </inkml:context>
    <inkml:brush xml:id="br0">
      <inkml:brushProperty name="width" value="0.2" units="cm"/>
      <inkml:brushProperty name="height" value="0.2" units="cm"/>
      <inkml:brushProperty name="color" value="#008C3A"/>
    </inkml:brush>
  </inkml:definitions>
  <inkml:trace contextRef="#ctx0" brushRef="#br0">1 0 5945,'37'18'2633,"11"-1"-1041,4-1-1400,12 12-1008,-14 3-480,-6-9-593,-9-9 169,-11-11 824,-4-9 600,-13-8 688,3 2-88,-5-13-176</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5.327"/>
    </inkml:context>
    <inkml:brush xml:id="br0">
      <inkml:brushProperty name="width" value="0.2" units="cm"/>
      <inkml:brushProperty name="height" value="0.2" units="cm"/>
      <inkml:brushProperty name="color" value="#008C3A"/>
    </inkml:brush>
  </inkml:definitions>
  <inkml:trace contextRef="#ctx0" brushRef="#br0">299 187 2256,'-14'4'1265,"-1"18"-121,-5 4-456,-12 16-232,-1 6 0,-7 16-16,7 10-71,-8-4-121,15-6-72,2-10-248,4-19-224,42-56-2241</inkml:trace>
  <inkml:trace contextRef="#ctx0" brushRef="#br0" timeOffset="1">432 253 6209,'37'-5'2289,"7"-6"-1897,9-4-592,4 0-760,-9-14-121,-11-2 113,-9 1 352,23 6 616,-42-9 24,-7 2-1032,7 3 736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15.744"/>
    </inkml:context>
    <inkml:brush xml:id="br0">
      <inkml:brushProperty name="width" value="0.2" units="cm"/>
      <inkml:brushProperty name="height" value="0.2" units="cm"/>
      <inkml:brushProperty name="color" value="#008C3A"/>
    </inkml:brush>
  </inkml:definitions>
  <inkml:trace contextRef="#ctx0" brushRef="#br0">0 0 6737,'3'59'2649,"-3"12"-1481,4 25-1176,11 16-32,-8-7 0,8-5 8,9-8 32,5-19-48,17-25-376,0-18-336,17-34 456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22.011"/>
    </inkml:context>
    <inkml:brush xml:id="br0">
      <inkml:brushProperty name="width" value="0.2" units="cm"/>
      <inkml:brushProperty name="height" value="0.2" units="cm"/>
      <inkml:brushProperty name="color" value="#008C3A"/>
    </inkml:brush>
  </inkml:definitions>
  <inkml:trace contextRef="#ctx0" brushRef="#br0">0 1 168,'3'6'40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22.459"/>
    </inkml:context>
    <inkml:brush xml:id="br0">
      <inkml:brushProperty name="width" value="0.2" units="cm"/>
      <inkml:brushProperty name="height" value="0.2" units="cm"/>
      <inkml:brushProperty name="color" value="#008C3A"/>
    </inkml:brush>
  </inkml:definitions>
  <inkml:trace contextRef="#ctx0" brushRef="#br0">64 1487 1112,'11'4'2986,"-9"-2"-2714,7 1 880,-8-3-1148,0 0 1,0-1-1,-1 1 1,1 0 0,0-1-1,-1 1 1,1 0-1,-1-1 1,1 1 0,-1-1-1,1 0 1,-1 1 0,1-1-1,-1 1 1,1-1-1,-1 0 1,1 1 0,-1-2-1,6-8-153,-1-1 0,6-14-1,-1-1 22,-2 6 59,57-157-413,-54 141 475,46-132 296,-49 149-231,3-8 94,11-37-1,-16 36 8,3-39 1,-7 45-91,0 12-36,3-37 135,-1 0-1,-3-71 0,-9 14-70,12 14-62,-8-37-27,2 85 9,1 29 26,-1-1 0,0 0 0,-2 1-1,1-1 1,-1 1 0,-10-20 0,5 12 72,0-8 252,8 26-290,0 0-1,1 0 0,-1 1 1,0-1-1,-1 1 0,1-1 1,0 1-1,-1-1 1,-2-2-1,-4-3 420,7 12-129,1-3-337,0 0-1,0 0 1,0-1-1,0 1 1,0 0-1,0 0 1,0 0-1,0-1 1,0 1 0,0 0-1,-1 0 1,1-1-1,0 1 1,-1 0-1,1-1 1,0 1-1,-1 0 1,0 0-1,-7 8 1,1 0 0,-1 0 0,2 1-1,-1 0 1,2 0 0,-1 1 0,-4 14-1,5-16-9,1 1-23,-3 4 6,1 0 0,-4 17 0,9-26-9,-1 1 1,2-1-1,-1 1 1,0-1 0,1 1-1,0 0 1,1-1-1,-1 1 1,3 8 0,1-4-61,-3-9 39,-1 1 1,1 0-1,0-1 0,-1 1 0,1-1 0,-1 1 1,1 0-1,-1 0 0,0-1 0,0 1 0,0 0 0,0-1 1,0 1-1,0 0 0,0 0 0,-1 2 0,-9 11-764,10-15 784,0 0 1,0 1-1,0-1 1,0 0-1,0 0 1,0 0-1,0 0 0,0 0 1,0 0-1,-1 0 1,1 0-1,0 0 0,0 0 1,0 1-1,0-1 1,0 0-1,0 0 1,0 0-1,0 0 0,0 0 1,-1 0-1,1 0 1,0 0-1,0 0 1,0 0-1,0 0 0,0 0 1,0 0-1,0 0 1,0 0-1,-1 0 0,1 0 1,0 0-1,0 0 1,0 0-1,0 0 1,0 0-1,0 0 0,0 0 1,0 0-1,-1 0 1,1 0-1,0 0 0,0-1 1,0 1-1,0 0 1,0 0-1,0 0 1,0 0-1,0 0 0,0 0 1,0 0-1,0 0 1,0 0-1,0 0 1,-1-1-1,1 1 0,0 0 1,0 0-1,0 0 1,0 0-1,0 0 0,0 0 1,0-1-1,-7 3-1346,-3 8 615,9-10 689,-78 91-771,56-62 700,-14 15-3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3T02:01:22.813"/>
    </inkml:context>
    <inkml:brush xml:id="br0">
      <inkml:brushProperty name="width" value="0.2" units="cm"/>
      <inkml:brushProperty name="height" value="0.2" units="cm"/>
      <inkml:brushProperty name="color" value="#008C3A"/>
    </inkml:brush>
  </inkml:definitions>
  <inkml:trace contextRef="#ctx0" brushRef="#br0">1 1 4409,'90'9'1704,"4"15"-1344,-18-13-1384,-12-5 696,-16 1-536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4.183"/>
    </inkml:context>
    <inkml:brush xml:id="br0">
      <inkml:brushProperty name="width" value="0.1" units="cm"/>
      <inkml:brushProperty name="height" value="0.1" units="cm"/>
    </inkml:brush>
  </inkml:definitions>
  <inkml:trace contextRef="#ctx0" brushRef="#br0">48 46 1440,'-5'9'165,"0"0"-1,1 0 0,0 1 0,0-1 1,-2 12-1,-2 3-67,6-17 64,-1 0 0,2-1 0,-1 1-1,1 0 1,0 0 0,0 0 0,1 12 0,0-17-84,0-1 0,0 1 1,1 0-1,-1-1 0,1 1 1,-1 0-1,1-1 1,-1 1-1,1-1 0,0 1 1,0-1-1,0 1 0,0-1 1,0 0-1,0 1 0,0-1 1,0 0-1,0 0 1,1 0-1,-1 0 0,1 0 1,-1 0-1,0 0 0,1 0 1,0 0-1,-1-1 0,1 1 1,-1-1-1,1 1 1,0-1-1,-1 0 0,1 0 1,0 1-1,-1-1 0,1 0 1,2-1-1,0 1-24,-1 0-1,1 0 1,-1-1 0,1 1-1,0-1 1,-1 0-1,1 0 1,-1 0 0,0-1-1,1 1 1,-1-1 0,0 0-1,0 0 1,0 0-1,0 0 1,0-1 0,3-3-1,-2 2-7,-1-1 0,0 1 1,0-1-1,0 0 0,0 0 0,-1 0 0,1-1 0,-1 1 1,-1-1-1,3-8 0,-3 7-17,0 0 0,0-1 0,0 1 0,-1-1 0,0 1 0,-1-1 1,1 1-1,-2-1 0,1 1 0,-1 0 0,0-1 0,0 1 0,-1 0 0,0 0 0,0 0 1,-1 1-1,-5-9 0,8 14-44,0 0 0,0 0 0,0 0 0,0 0 0,0 0 0,0 0 0,-1 0 0,1 1 0,0-1 0,0 1 0,-1-1 0,1 1 0,0-1 0,0 1 0,-1 0 1,1-1-1,0 1 0,-1 0 0,1 0 0,-1 0 0,1 0 0,0 0 0,-1 1 0,1-1 0,0 0 0,-1 0 0,-1 1 0,-2 2-222,0-1 1,0 1-1,-1 0 0,-7 6 1,12-8 217,-22 16-482</inkml:trace>
</inkml:ink>
</file>

<file path=ppt/ink/ink210.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0T19:30:31.950"/>
    </inkml:context>
    <inkml:brush xml:id="br0">
      <inkml:brushProperty name="width" value="0.05292" units="cm"/>
      <inkml:brushProperty name="height" value="0.05292" units="cm"/>
      <inkml:brushProperty name="color" value="#FF0000"/>
    </inkml:brush>
  </inkml:definitions>
  <inkml:trace contextRef="#ctx0" brushRef="#br0">20818 8128 658 0,'5'0'234'16,"2"6"-203"-16,2 1-15 15,5-1-4-15,1 1 15 0,-1-3 44 16,2 0 22-16,0 1 29 15,-2 1-11-15,1 5-43 16,-1 4-21-16,2 10-22 16,-3 4-3-16,-4 19 9 15,2 7 2-15,-11 14-6 16,7 8-3-16,-6 16-4 16,-2 14-3-16,-6 19-3 15,1 14-4-15,-8 18-4 16,7-53-2-1,0 0-3-15,-5 83 1 0,-8 13-1 16,7-35 0-16,3-32 1 16,3-3 0-16,1 5 0 15,-2 3 0-15,-2 6 0 16,2 1-2-16,-1 12 2 16,-1-4-2-16,2-5 1 15,-3 0 0-15,0-11 0 0,-5-5-1 16,0-4 0-16,-2-3 1 15,0-14 2-15,1-6 0 16,-1-19 2-16,1-9-1 16,2-14-1-16,0 2-2 15,-2 1-1-15,-5 1 0 16,2 0-1-16,-4-5 0 0,3-9 2 16,8-5 3-16,-1-12 14 15,3-3 6-15,1-9 7 16,-1-2 1-16,-1-1-12 15,-2-3-7-15,1-3-8 16,1-1-1-16,0-3-2 16,5-1 2-16,-4-1 6 15,3-2 9-15,2-2 13 16,1-1 1-16,2-2-3 16,-1 0-9-16,4-1-12 15,-1-2-4-15,1 0-5 16,0 0 0-16,0 0-2 15,0 0 2-15,7 2 1 16,7 1 3-16,35 7 12 16,-22-11 6-16,7-2 6 15,6-2 1-15,12-3-9 16,3-1-5-16,15-3-8 16,4-1-3-16,10 2-4 0,2-2 0 15,8-2-2-15,8 2 1 16,14-5 1-16,11-1 0 15,9-6 0-15,6-5 1 16,3-1 0-16,-3-2-1 16,-6 2 0-16,-4 5-2 15,-11 7-2-15,-2 5 0 16,-9 8 0-16,-2 4 3 16,-1 4 1-16,-6 3 3 0,-4 3 4 15,-1-2 4-15,-7 3 4 16,-1 1 1-16,-3-3-5 15,-7 2-2-15,-7-2-7 16,-4-3-1-16,-7-2-1 16,-1 2 1-16,-1-4 0 15,-8 0 2-15,3 0 5 16,2 0 1-16,-2-2-1 16,4 4-1-16,-4 0-7 15,-4 2-3-15,3 2-2 16,-1 2 1-16,-4 0 3 15,4 1 1-15,-2 5 2 16,-3-6 0-16,-1 4-2 16,-7-1 0-16,-12-4 0 15,-2 5-3-15,-9-4-6 16,0 1-6-16,-5-3-31 16,-5-3-23-16,-4 0-79 0,-1-1-78 15,-1-2 144-15</inkml:trace>
  <inkml:trace contextRef="#ctx0" brushRef="#br0" timeOffset="427.21">24549 12491 1042 0,'14'19'434'0,"-1"1"-229"16,-5-1-143-16,-1-2-55 15,1-2-2-15,-1 0-3 16,5-3 1-16,1 0 2 16,3-1 14-16,1 1 17 0,2 1 1 15,-3-1-3-15,-2 1-14 16,-1-1-20-16,-9 0-5 16,-8 1-10-16,-9 5-3 15,-17 8 2-15,-10 4 3 16,-22 9 8-16,-6 3 3 15,-7-7-19-15,-6-4-27 16,4-13-108-16,4-15-123 16,1-16 173-16</inkml:trace>
  <inkml:trace contextRef="#ctx0" brushRef="#br0" timeOffset="991.17">20954 8216 1100 0,'-7'-1'387'0,"-5"1"-334"16,-1 11-44-16,-7 24-8 15,-6 14-1-15,-6 19 0 16,-2 4 0-16,2-3 1 16,2-6 0-16,1-13 0 15,2-7-1-15,3-17-51 16,2-5-29-16,0-16-101 16,6-5-129-16,4-11 205 15</inkml:trace>
  <inkml:trace contextRef="#ctx0" brushRef="#br0" timeOffset="1122.83">20936 8422 965 0,'24'12'373'0,"-11"3"-222"16,3 8-188-16,1 5-74 15,2-3 73-15</inkml:trace>
  <inkml:trace contextRef="#ctx0" brushRef="#br0" timeOffset="2745.27">22844 8868 853 0,'15'7'419'16,"-21"-4"-79"-16,-6 5-280 15,-2 11-79-15,-6 4 0 0,-2 5 1 16,-4 0 6-16,0-2 15 15,0 1 4-15,-4-2 18 16,3 4 6-16,-7 3 5 16,-2 4-3-16,0 9-19 15,-2 2-6-15,-2 7-7 16,-3 3 0-16,-4 6-1 16,2 5 0-16,3 5 0 15,-4 4 1-15,3 6-1 16,-2 0 1-16,-9-4 0 15,4-1 1-15,-2-4-1 16,1-2 2-16,4-3 1 16,0-2 1-16,-1-8 1 15,0-3 0-15,1 3 1 16,0 1 4-16,-1 7 8 16,0 2 1-16,2-3 0 15,5 0-4-15,3-6-6 16,4 1 0-16,3-2 4 15,0-1 3-15,3-1 5 0,-2-4 1 16,7-2-2-16,-1-1-2 16,2-7-7-16,-1 1-2 15,-1-7-1-15,3-1 0 16,-1-2 0-16,4-2 0 16,2 0-3-16,-2-3-1 15,4 3-2-15,2 3 0 0,1-2-1 16,2 0 3-16,2-1 7 15,-3-4 1-15,2 1 3 16,1 0-2-16,-1 1-6 16,-3 0-2-16,4 2-4 15,-5 1 1-15,5 0 4 16,0 1 1-16,-1-2 4 16,4-1 1-16,1-2-2 15,-1-2-3-15,2-1-2 16,-2 1-2-16,2 1-1 15,-3 1-1-15,2 2-1 16,-2 2 1-16,-1-1 2 16,0-1 1-16,-1-1 4 15,-1 1 0-15,-2-1 1 16,1 0-1-16,-3 1-1 16,-2-2-1-16,1 2 1 0,0 0-2 15,0-1 0-15,-6 0-1 16,1 1-3-16,-3-3 0 15,1 3 0-15,4 0-1 16,-2 2 0-16,0-2 1 16,3-4-1-16,-3-3 1 15,5-4 3-15,3 0 1 16,1-3 1-16,3 2 0 0,0-3-3 16,1 0-1-16,5-2-1 15,0 1-1-15,-2-2 1 16,2-1 0-16,-1-1 0 15,1-2 0-15,3-4-1 32,-2-3 0-32,2 0-1 0,-3-2-1 0,0 0-1 15,0 0-1-15,0 0-9 16,0 0-10-16,0 0-35 16,0 0-28-16,0 0-99 15,0 0-109-15,-1-1 188 16</inkml:trace>
  <inkml:trace contextRef="#ctx0" brushRef="#br0" timeOffset="3475.01">22790 8940 952 0,'0'-1'365'0,"-7"2"-252"16,-1 4-66-16,-4 1-20 15,-2 0-8-15,-2 1-7 16,-4 2 0-16,-2 0 6 15,-2 1-1-15,-7 5-3 16,-5-2-2-16,-4 3-11 16,-1 1-11-16,-3-2-125 15,6 1-112-15,-1-5 150 16</inkml:trace>
  <inkml:trace contextRef="#ctx0" brushRef="#br0" timeOffset="3656.11">22597 8993 1093 0,'5'9'416'16,"4"12"-279"-16,3 3-113 16,4 10-19-16,1 1-4 15,2-1-39-15,-3-3-62 16,1-8-142-16,-1-5-81 15,-4-8 187-15</inkml:trace>
  <inkml:trace contextRef="#ctx0" brushRef="#br0" timeOffset="5374.68">20713 12877 489 0,'-15'-4'284'0,"0"0"-21"16,0 0-171-16,1-3-116 15,0 1-28-15,5 3-28 16,-1 5 1-16,3 5 32 15,4 5 35-15,-6 6 67 16,7-5 23-16,-2 0 33 0,-3-2 3 16,4-5-13-16,2-4-10 15,1-4-23-15,0 1-13 16,0-1-28-16,0 1-10 16,11-5-14-16,2-3-3 15,32-11-2-15,-30 17 0 16,5 1 1-16,-1-5 1 15,4 0 1-15,-1-4 9 16,6-7 25-16,2-2 13 0,9-5 21 16,2-5-2-16,10-9-16 15,1-1-10-15,12-11-14 16,7-2-2-16,6-7 3 16,9-5 5-16,5-11 14 15,10-4 7-15,11-8 0 16,4-3-6-16,15-10-19 15,-1-7-9-15,5-7-10 16,4-6-1-16,2-1 5 16,-4-1 4-16,5-1 4 15,-8 1 0-15,-5 3-8 16,-3 5-4-16,-9 8-5 16,-5 9-1-16,-8 10 1 15,-4 6 1-15,-14 11 2 16,1 4 1-16,-11 8-3 15,-4 5-3-15,-12 3-8 0,-2 2-5 16,-10 8-3-16,-7 3-2 16,-12 10 0-16,-9 6-1 15,-9 10-16-15,-4 5-11 16,-7 4-18-16,-4 2-6 16,-5 2-6-16,-1 0 1 15,0 4 5-15,0-2 5 16,4 2 17-16,2 0 12 15,1-4 18-15,3 1 5 0,0-3 8 16,0 0 2-16,0 0 1 16,0 0 1-16,12-3 2 15,5-2 1-15,24-11 4 16,-22 8 2-16,-1 0 6 16,-1 0 5-16,1 0 1 15,-1 1 1-15,-3-2-3 16,-1 1-4-16,-4 0-6 15,1 2-1-15,-7 1 0 16,1 3 3-16,0 1 0 16,-1 1 0-16,-3 0-5 15,0-1-2-15,0 1 2 16,0 0 1-16,0 0 1 16,0 0-1-16,0 0-3 15,2 0-5-15,-2 0-1 16,0 0-2-16,0 1 2 0,-1 0 2 15,0 0 3-15,-19 10 2 16,-33 23-2-16,21-14-2 16,-10 4-2-16,-1 7-1 15,-14 3 0-15,4 4 0 16,0-1 0-16,4-2 0 16,10-8 0-16,-1-6 0 15,8-7-3-15,2-5-4 0,8-7-20 16,6-1-14-16,6-8-29 15,7-1-16-15,5-8-64 16,6-3-19-16,12-11-32 16,9-1 2-16,5-4 65 15,4 0 31-15,7 6 62 16,1 0 20-16,6 7 27 16,5 3 16-16,-3 6 26 15,-2 7 13-15,-6 9 16 16,-4 6 2-16,-6 18 13 15,-2 4 10-15,-9 13 17 16,-4 3 1-16,-3 0-18 16,-4-1-23-16,1-7-40 15,-2-5-16-15,-4-11-20 16,-2-9-2-16,-7-10-19 16,1-4-40-16,0-11-211 15,-2-9 183-15</inkml:trace>
  <inkml:trace contextRef="#ctx0" brushRef="#br0" timeOffset="6010.03">22744 8828 974 0,'0'0'419'0,"-1"0"-198"15,0 0-150-15,-20 4-56 16,-37 14-11-16,18 1-8 16,1 5 1-16,-6 2 3 15,2-2 0-15,9-3 4 16,0-7 1-16,4-2-2 16,2-2 0-16,4-6-6 15,3 2-47-15,13-4-164 16,0-2-210-16,6-2 255 15</inkml:trace>
  <inkml:trace contextRef="#ctx0" brushRef="#br0" timeOffset="6211.26">22721 8854 651 0,'31'18'346'0,"2"3"-55"16,1 12-199-16,-2 3-26 15,0 6-41-15,-6 0-14 16,-5-3-8-16,-1-4 1 16,-1-10 0-16,0-10 2 15,-5-12-1-15,-3-4-1 16,-9-7-90-16,0 0-151 0,4-8 155 16</inkml:trace>
  <inkml:trace contextRef="#ctx0" brushRef="#br0" timeOffset="7941.3">22461 7458 241 0,'0'16'124'0,"1"-8"-5"15,3 6-103-15,-3-2-13 16,-1-1 3-16,1 1 27 16,4-2 18-16,-1-5 40 15,0 3 21-15,-2-3 13 16,-4-3-1-16,3 2-14 15,-2-4-11-15,1-1-23 16,-1-1-8-16,1 1-9 0,-1 0-4 16,-3-8-11-16,2-7-5 15,-16-29-10-15,10 29-1 16,-5 5-4-16,-7 1-1 16,6 12-10-16,-9 7-5 15,-4 9-6-15,-1 10 0 16,3 7-1-16,0 9 1 15,7 2 0-15,5 0 0 0,7-7 2 16,6-6-1-16,8-12 4 16,6-9 1-16,5-13 2 15,3-8 0-15,16-13-3 16,2-6-3-16,0-13-4 16,1-6-2-16,-13-5-4 15,-6 2 0-15,-9 13-2 16,-3 10-5-16,-12 21-3 15,-8 13-1-15,-8 25 2 16,-12 14 4-16,-6 28 6 16,0 12 5-16,3 25 7 15,8 5 4-15,12-5 3 16,4-9 1-16,10-25 0 16,4-11 0-16,9-20 21 15,1-12 16-15,6-15 14 16,-4-5-1-16,1-14-23 0,7 1-17 15,-12-11-24-15,6-2-8 16,-10-2-14 0,-1-3-9-16,-2 2-25 0,-2-1-20 15,-4 2-91-15,-5-1-84 16,2 3 157-16</inkml:trace>
  <inkml:trace contextRef="#ctx0" brushRef="#br0" timeOffset="8518.01">22770 7764 931 0,'3'24'315'0,"-8"23"-303"16,-4 9-15-16,-7 7-4 16,-1-5-1-16,2-18-11 15,5-11-27-15,2-18-129 16,3-7 118-16</inkml:trace>
  <inkml:trace contextRef="#ctx0" brushRef="#br0" timeOffset="9728">21780 7243 793 0,'1'-8'365'16,"3"3"-70"-16,11 5-293 15,6 3-4-15,18 3-1 16,7 0 1-16,14-3 7 15,10-2 10-15,5-3 27 16,2-1 10-16,9-2 8 16,-4-1-5-16,-4-1-27 15,-5 0-10-15,-14-3-13 16,-5 0-2-16,-13 1-4 16,-12 0-23-16,-12 2-138 0,-9-2-156 15,-9-1 194-15</inkml:trace>
  <inkml:trace contextRef="#ctx0" brushRef="#br0" timeOffset="10044.31">22617 6954 1058 0,'16'4'363'0,"7"7"-337"16,3 2-14-16,9 5-3 15,2 0-3-15,3 2-2 16,-3-4-1-16,-2-1 1 16,-4-1 6-16,-11-2 24 15,-4 2 7-15,-10 7 4 16,-7 2-3-16,-6 8-22 16,-6 4-5-16,-19 5-5 15,-3 3-3-15,-20 5-5 16,-1 0-6-16,7-2-66 15,4-6-68-15,22-17 86 16</inkml:trace>
  <inkml:trace contextRef="#ctx0" brushRef="#br0" timeOffset="11051.5">24227 9466 309 0,'9'3'113'15,"-1"-3"-85"-15,2-3 66 16,-3-4 63-16,1-7 109 16,0-6 38-16,-6-6-28 15,-5-4-51-15,-6 0-103 16,-3 1-41-16,-3-2-61 16,1 4-15-16,-4 4-9 15,-2 3-2-15,-4 15 0 16,-1 6 1-16,2 16 1 15,-3 11 0-15,7 24-2 16,0 10-2-16,10 6-2 16,4 3-3-16,10-21-1 0,5-14 3 15,10-23 7-15,1-11 4 16,8-15 6-16,2-10 0 16,9-17-3-16,6-12-3 15,2-22 0-15,-2-8 0 0,-2-14 0 16,-10 0 2-16,-5 12 4 15,-8 6-1-15,-16 28-3 16,0 12-2-16,-8 23-5 16,-4 13-1-16,-3 13 2 15,-6 9 2-15,0 19 2 16,2 11 0-16,4 34 1 16,1 12 2-16,8 16 0 15,1-1 1-15,7-18-1 16,7-12 1-16,3-26 1 15,0-11-1-15,-1-23-1 16,-1-10-1-16,-3-11-48 16,0-7-55-16,-7-9-170 15,-5-6 168-15</inkml:trace>
  <inkml:trace contextRef="#ctx0" brushRef="#br0" timeOffset="11457.53">23763 8738 1074 0,'-5'1'395'0,"-1"-2"-319"16,4 0-142-16,2 1-46 15,0 0 1-15,27 0 59 16,46 0 79-16,-20-6 101 16,10 0 22-16,6 1-4 15,8-1-24-15,5 6-60 16,-3-2-23-16,2 0-25 16,-4 0-4-16,-13-3-7 15,-5 1-1-15,-16-3-1 16,-8 2 0-16,-9-1-2 15,-7 3-4-15,-11 3-17 16,-3 0-19-16,-10 1-57 16,-2-1-46-16,-6-2-106 15,-1-5-109-15,-6-5 230 16</inkml:trace>
  <inkml:trace contextRef="#ctx0" brushRef="#br0" timeOffset="11698.72">24521 8568 1157 0,'13'2'420'16,"6"5"-327"-16,6 5-74 16,4 2-12-16,5 0-3 0,5 2-5 15,-2 1 0-15,-5-2 1 16,-4 0 1-16,-10 3 26 15,-11-2 19-15,-7 6 26 16,-7 2 9-16,-24 12-16 16,-5 6-20-16,-25 12-40 15,-6 0-56-15,-6-2 34 16</inkml:trace>
  <inkml:trace contextRef="#ctx0" brushRef="#br0" timeOffset="14721.97">21227 11654 1074 0,'15'-3'404'0,"10"-4"-306"15,2-2-56-15,10 0-39 16,3-1-6-16,-6-2-2 16,0 1 3-16,-5 3 33 15,-1 1 15-15,-4 5 7 16,0 4-1-16,-1 8-29 15,3 8-15-15,0 10-10 0,-6 7-3 16,-3 10-1-16,-9 5-1 16,-1 8 3-16,-5 1 1 15,2-2 2-15,2-4 0 16,-3-11-43-16,3-9-49 16,-1-15 59-16</inkml:trace>
  <inkml:trace contextRef="#ctx0" brushRef="#br0" timeOffset="15802.57">21915 10918 1038 0,'-2'-17'443'0,"-9"-3"-192"16,3 4-219-16,0 4-24 15,-1 2-12-15,0 4-2 16,-5 6 0-16,-1 2 3 0,-3 10 3 16,-2 8 3-16,1 20 3 15,0 12 0-15,6 19-2 16,6 6 0-16,7-7-2 15,5-3 0-15,10-17 3 16,4-6 2-16,8-10 7 16,1-9 6-16,9-12 8 15,8-4 2-15,-1-14-3 16,4-5-4-16,-2-12-6 16,-3-6-3-16,-4-6-4 15,-6-5-2-15,-13-5-8 16,-10-3-2-16,-16-10-18 15,-10-3-6-15,-18-3-20 16,-11 2-14-16,-6 17 0 16,-9 11 0-16,1 24 17 15,1 11 19-15,6 17 35 16,7 8 16-16,15 13 22 0,9 5 2 16,14 8 2-16,7 2 2 15,15-7 18-15,11-7 8 16,13-25-3-1,-20-9-10-15,1 1-37 0,63 10-27 16,3-18-104-16,-4-8-96 16,-46-12 121-16</inkml:trace>
</inkml:ink>
</file>

<file path=ppt/ink/ink211.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3T17:03:50.879"/>
    </inkml:context>
    <inkml:brush xml:id="br0">
      <inkml:brushProperty name="width" value="0.05292" units="cm"/>
      <inkml:brushProperty name="height" value="0.05292" units="cm"/>
      <inkml:brushProperty name="color" value="#FF0000"/>
    </inkml:brush>
  </inkml:definitions>
  <inkml:trace contextRef="#ctx0" brushRef="#br0">21120 11438 258 0,'-1'5'105'0,"2"-7"-57"16,6-6-11-16,4-2 24 15,1-4 16-15,0 0 27 16,1 0 4-16,1 1-20 16,0 2-13-16,0 5-28 15,0-1-12-15,2 7-16 16,-1 1-4-16,4 6-8 15,2 2-2-15,3 4 0 16,2 1-1-16,7 2 2 16,4 5 2-16,3 3 2 15,-2-2-1-15,-2 1-1 16,1 0-3-16,-5-2-4 16,-5 5 0-16,-6 7-1 0,-7 0 1 15,-3 3 0-15,-4-3 3 16,1-4 12-16,-4-3 5 15,3-8 3-15,0-1-2 16,-1-6-18-16,1-4-23 16,1-1-102-16,-1-3-127 15,4-2 154-15</inkml:trace>
  <inkml:trace contextRef="#ctx0" brushRef="#br0" timeOffset="1163.5">22551 10247 918 0,'-11'1'332'0,"1"7"-283"0,-3 4-50 16,-1 6-17-16,0 2 15 15,-1 8 74-15,-3 1 38 16,-7 4 34-16,2 3-7 15,-10 10-59-15,1 3-30 16,5 9-35-16,-5 3-8 16,8-4-4-16,4-5 0 0,6-12-8 15,1-9-11-15,2-14-32 16,2-5-26-16,2-8-97 16,1-3-66-16,0-2 149 15</inkml:trace>
  <inkml:trace contextRef="#ctx0" brushRef="#br0" timeOffset="1734.06">22078 10467 795 0,'-9'2'319'0,"-3"2"-178"16,6 4-157-16,3 6-24 0,-2 1-5 15,1 3 6-15,3 4 49 16,-2-1 24-16,3 2 22 16,-2 2 3-16,0-2-14 15,1 0-11-15,1 3-23 16,2-2-6-16,1 2-5 15,-2 2 0-15,1 1 0 16,-2 0 0-16,1-5 1 16,6-5 2-16,3-7 2 15,3-5 1-15,6-8 3 16,-3-2 0-16,4-2 1 16,0 1 1-16,-3-1-3 15,1 0 0-15,-5 0-5 16,-2 2-1-16,-1 0-2 15,-2 1 0-15,3-1-7 16,-2 1-15-16,1 1-52 0,-1 1-48 16,1 1 73-1</inkml:trace>
  <inkml:trace contextRef="#ctx0" brushRef="#br0" timeOffset="6351.41">10611 11919 343 0,'35'22'167'0,"12"-7"-58"15,7 1-51-15,26 4-48 16,13 1-2-16,16-2-2 16,11 0 0-16,13 0 1 15,11 0-1-15,7 0 0 16,12 0-1-16,7-7 0 15,-1 0-1-15,19-4-2 16,-6-2 0-16,14 5-1 16,7 1-1-16,6 7 1 15,11 5-1-15,4 8 0 16,3 0 0-16,8 0 0 16,1-2 0-16,4-7 0 15,-4-6 2-15,-8-7 2 16,-3-4 2-16,-8-4 10 0,-1 2 4 15,-5-1 5-15,-1 2 1 16,1 3-7-16,-1 2-3 16,5 2-9-16,-7 3-2 15,4 2 0-15,-83-9-1 16,1 1 3-16,95 4 8 0,18-2 19 16,-45-7 8-16,-32-2 5 15,-15-2-7-15,0 2-18 16,-1 0-7-16,-14 1-8 15,2 4-2-15,-12-3-2 16,-5 3 0-16,-9-4 24 16,-8-3 13-16,-8-7 26 15,-10-3 14-15,-8-5-2 16,-6 0-9-16,-20-1-23 16,-2 1-14-16,-15 4-20 15,-3-1-6-15,-9 4-4 16,-5 2 0-16,-5 2-5 15,-2 2-32-15,-3 2-204 16,-3 0 169-16</inkml:trace>
  <inkml:trace contextRef="#ctx0" brushRef="#br0" timeOffset="7219.07">22885 10811 184 0,'2'16'95'0,"3"4"-28"16,3 7-42-16,4 4-14 15,1 14-11-15,4 8-2 16,-4 10-2-16,-3 5-4 15,6-5-42-15,-6-2-43 16,1-18 58-16</inkml:trace>
  <inkml:trace contextRef="#ctx0" brushRef="#br0" timeOffset="7501.15">22871 10772 674 0,'-13'10'270'16,"-7"6"-151"-16,1 1-165 15,1 5-38-15,-2 1-24 16,2 1 4-16,2-3 53 16,2-1 26-16,2-6-17 15,0-6-65-15,7-9 70 0</inkml:trace>
  <inkml:trace contextRef="#ctx0" brushRef="#br0" timeOffset="7606.03">22834 10811 292 0,'30'5'147'16,"-5"3"-55"-16,-3 1-63 16,-4 1-30-16</inkml:trace>
  <inkml:trace contextRef="#ctx0" brushRef="#br0" timeOffset="11353.12">21131 9905 401 0,'-1'0'238'0,"9"0"-1"16,7 2-142-16,14 2-70 16,9 1-5-16,10 3 12 15,7 0 9-15,12 2 23 16,1 1 14-16,13 3-5 15,-1 1-8-15,8 6-23 16,8 1-17-16,6 6-18 0,4 6-5 16,0 6-2-1,-3 2 0-15,0 2 0 0,-4-2-2 16,-1-1-5-16,-8 0-12 16,-10 6-47-16,-9 3-19 15,-7 16-29-15,-8 11-6 16,-10 17 27-16,-3 8 11 15,-6 17 28-15,-4 1 19 16,-3-5 24-16,-7-3 12 0,-4-13 19 16,-5-2 7-16,-5 5 5 15,-5 1 0-15,-5 5 21 16,1 3 22-16,0-7 45 16,8-7 13-16,5-26-19 15,-1-17-27-15,1-27-61 16,-1-11-30-16,-4-15-67 15,-1-3-39-15,-2-10-133 16,-4-3 150-16</inkml:trace>
  <inkml:trace contextRef="#ctx0" brushRef="#br0" timeOffset="11723.43">22939 12170 1099 0,'4'7'405'0,"3"3"-335"15,0 0-88-15,7 9-65 16,6 5-1-16,3 6 37 16,2 3 59-16,-1-4 87 15,2-5 17-15,-1-18-10 16,2-6-34-16,2-18-72 15,-3-13-34-15,-2-10-82 16,0-9-60-16,-1-4 110 16</inkml:trace>
  <inkml:trace contextRef="#ctx0" brushRef="#br0" timeOffset="12432.01">21038 9864 804 0,'-12'14'325'0,"4"3"-181"0,3 4-123 16,-1 5-12-16,5 8-7 16,1 4-1-16,-3 7 1 15,2 2-1-15,2 2-1 16,-4-1 0-16,3-10-10 16,-7-9-29-16,3-19-120 15,3-12-119-15,1-23 168 16</inkml:trace>
  <inkml:trace contextRef="#ctx0" brushRef="#br0" timeOffset="12577.82">21037 9884 532 0,'14'-20'326'0,"-2"3"-23"16,4 1-133-16,11 0-111 0,3-1-28 15,7 2-55-15,-2-2-35 16,4 3-108-16,0 0-97 15,3 3 164-15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8T15:13:20.288"/>
    </inkml:context>
    <inkml:brush xml:id="br0">
      <inkml:brushProperty name="width" value="0.1" units="cm"/>
      <inkml:brushProperty name="height" value="0.1" units="cm"/>
      <inkml:brushProperty name="color" value="#E71224"/>
    </inkml:brush>
  </inkml:definitions>
  <inkml:trace contextRef="#ctx0" brushRef="#br0">1 163 1712,'5'-2'1247,"27"-7"-857,0 0 1,-1-3-1,37-18 0,32-12 160,-58 28-287,0 2-1,1 2 1,1 2-1,81-5 0,-56 12-82,0 2 0,95 16-1,110 6 154,-241-21-281,-10-1-26,-1 2 0,1 1 1,0 1-1,-1 0 1,0 2-1,0 1 0,-1 0 1,0 2-1,34 21 1,-48-27 3,1 1 1,-1-1 0,1-1 0,-1 1-1,1-1 1,16 4 0,-18-6 68,0-1 1,0 0-1,0 0 1,0 0-1,0-1 1,0 0-1,0 0 1,0-1-1,-1 1 1,8-4-1,-9 4-61,1-1 0,0 1 0,0 0-1,-1 0 1,1 1 0,0-1 0,0 1-1,0 0 1,0 0 0,6 2 0,1 1-84,1 0 0,18 9 1,-27-11 24,-3 0-51,0-1 1,0 0 0,0 1 0,0-1-1,0 1 1,0-1 0,0 0 0,0 0-1,0 0 1,0 0 0,0 0-1,1 0 1,-1 0 0,0 0 0,0 0-1,0 0 1,0 0 0,0-1 0,0 1-1,0-1 1,0 1 0,0 0 0,0-1-1,0 0 1,0 1 0,0-1 0,0 0-1,0 1 1,-1-1 0,1 0-1,0 0 1,0 0 0,-1 1 0,1-1-1,0 0 1,-1 0 0,1 0 0,0-2-1,3-11-628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8T15:13:21.176"/>
    </inkml:context>
    <inkml:brush xml:id="br0">
      <inkml:brushProperty name="width" value="0.1" units="cm"/>
      <inkml:brushProperty name="height" value="0.1" units="cm"/>
      <inkml:brushProperty name="color" value="#E71224"/>
    </inkml:brush>
  </inkml:definitions>
  <inkml:trace contextRef="#ctx0" brushRef="#br0">0 4 2080,'60'18'654,"-58"-17"-595,0 0 1,-1 0-1,1 0 0,0 0 0,0 1 1,0-1-1,-1 1 0,1-1 1,-1 1-1,1-1 0,-1 1 1,0 0-1,1 0 0,-1-1 1,0 1-1,1 4 0,-2-5 879,0-1 25,0 0-257,0 1-682,0-1-1,0 0 0,0 1 0,0-1 1,1 1-1,-1-1 0,0 1 0,0-1 1,0 0-1,0 1 0,0-1 0,1 1 1,-1-1-1,0 0 0,0 1 0,1-1 1,-1 0-1,0 1 0,1-1 1,-1 0-1,0 0 0,1 1 0,-1-1 1,0 0-1,1 0 0,-1 1 0,1-1 1,-1 0-1,0 0 0,1 0 0,-1 0 1,1 0-1,0 0 0,18 10 19,-7-6 28,0 0 1,0 1 0,20 12-1,-26-13-41,0-1-1,1 1 0,-1-1 0,1-1 1,0 1-1,0-1 0,0 0 1,0-1-1,0 1 0,0-2 0,1 1 1,-1-1-1,12 0 0,221-22 324,-86 6-292,135-25 991,-100 11-481,95 14-454,-160 13-66,222 6 307,-282-1 155,-55-2-444,15 0-35,0 1-1,0 2 1,-1 0-1,45 12 0,-64-14-78,0 1-1,0 0 0,0 0 1,-1 1-1,1-1 0,2 4 1,0-2-36,13 10-50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08:19.940"/>
    </inkml:context>
    <inkml:brush xml:id="br0">
      <inkml:brushProperty name="width" value="0.1" units="cm"/>
      <inkml:brushProperty name="height" value="0.1" units="cm"/>
      <inkml:brushProperty name="color" value="#E71224"/>
    </inkml:brush>
  </inkml:definitions>
  <inkml:trace contextRef="#ctx0" brushRef="#br0">1489 191 3513,'-54'-18'1058,"0"2"-1,-87-12 1,110 24-949,0 2 0,0 1 0,0 1 0,0 2-1,0 1 1,-38 8 0,22 2-69,1 1-1,1 3 1,0 1-1,-75 43 1,52-19-16,2 3 1,-68 60-1,92-68-20,3 1 0,0 3-1,3 1 1,2 1 0,-50 83 0,62-88-29,2 1 0,2 1 0,2 0 0,1 1 0,2 1 0,2 0 0,-10 80 0,19-93-44,1 0 0,1 0 0,2 0 0,1 0 0,1-1 0,11 41 0,-11-55 23,0-1-1,1 1 1,0-1-1,1-1 1,0 1 0,1-1-1,1 0 1,0-1-1,1 1 1,0-2-1,0 1 1,1-1 0,0-1-1,21 15 1,0-5-67,1-2 0,1-1-1,0-2 1,37 11 0,5-3 100,2-3-1,0-4 0,155 10 0,242-29 33,-272-12 45,-1-8 0,-1-9 0,-2-9-1,-2-9 1,265-105 0,-379 123 397,108-59 1,-167 79-250,-1-1 1,0-1 0,-1-1 0,0-1 0,-2-1 0,0 0 0,-1-2 0,0 0-1,18-28 1,-29 35-66,-1 1-1,1-1 0,-2 0 0,0-1 0,-1 1 1,0-1-1,-1 0 0,0 0 0,1-22 1,-4 17-2,-1-1-1,0 1 1,-1 0 0,-1 0 0,-1 0 0,-9-25 0,-2 4 2,-3 0 0,-1 1 0,-2 1-1,-1 1 1,-45-55 0,30 45-169,-3 2-1,-1 2 0,-2 1 0,-2 3 1,-2 1-1,-1 3 0,-2 1 0,-1 3 1,-2 2-1,0 3 0,-2 2 0,-1 2 1,0 3-1,-2 2 0,0 3 0,-1 2 1,-60-4-1,41 13-428,0 2 0,0 5 0,1 2 0,-1 4 0,2 3 0,0 4 0,0 3-1,-104 43 1,63-13-944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08:21.149"/>
    </inkml:context>
    <inkml:brush xml:id="br0">
      <inkml:brushProperty name="width" value="0.1" units="cm"/>
      <inkml:brushProperty name="height" value="0.1" units="cm"/>
      <inkml:brushProperty name="color" value="#E71224"/>
    </inkml:brush>
  </inkml:definitions>
  <inkml:trace contextRef="#ctx0" brushRef="#br0">2273 341 5153,'-31'-38'2524,"22"26"-2195,-1-1 1,-1 1-1,0 1 0,-23-18 0,11 12-193,-1 2-1,-1 1 0,-1 0 1,0 2-1,0 1 1,-1 2-1,0 0 0,-1 2 1,0 0-1,0 2 0,-1 2 1,1 0-1,-53 3 0,26 4-118,1 3 0,0 2 0,0 3-1,-102 35 1,36 0-4,-113 64 0,112-46-370,-190 136 0,228-138-145,3 4 0,-132 143 1,181-174 328,2 0 1,1 2-1,1 1 1,-20 42-1,38-63 137,2-1 0,0 2 0,1-1-1,1 1 1,-4 23 0,8-29 32,-1 0 0,2 1 0,0-1 0,1 0 0,0 0 0,1 0 1,0 0-1,8 21 0,-1-10-3,2 0-1,1 0 1,1-2 0,0 1 0,2-2 0,27 32 0,6-1-16,64 55 1,154 98-12,20-22 11,-147-102 118,4-6 1,198 74 0,-235-111-14,1-6 1,2-3 0,1-6-1,132 11 1,-126-27 144,0-5 0,0-5 0,0-5 0,165-34 0,-126 7 40,-2-7-1,252-104 1,18-50-168,-305 132-69,159-112 1,-245 153-11,0-2 0,-2-1 0,-1-2 0,-1-1 0,-1 0 0,29-44 0,-46 57-3,0 0 1,-1 0-1,-1-1 0,-1 0 1,0-1-1,-1 0 0,-1 0 1,-1 0-1,0 0 0,-2-1 1,0 1-1,-1-1 0,0 0 1,-2 1-1,-4-29 0,-1 16 62,-2 0 0,-2 0-1,0 1 1,-2 0 0,-2 1-1,-24-40 1,4 15 188,-3 2 0,-56-62 1,15 32 107,-4 3 0,-2 4 0,-153-105-1,110 98-100,-4 6-1,-170-72 0,203 107-184,-2 4 0,-2 5 0,-173-32 0,188 51-182,0 4 0,0 4 0,-1 3 1,-161 19-1,129 3-552,2 4 0,1 6 1,2 6-1,-202 89 0,138-42-384,13-4-294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08:22.552"/>
    </inkml:context>
    <inkml:brush xml:id="br0">
      <inkml:brushProperty name="width" value="0.1" units="cm"/>
      <inkml:brushProperty name="height" value="0.1" units="cm"/>
      <inkml:brushProperty name="color" value="#E71224"/>
    </inkml:brush>
  </inkml:definitions>
  <inkml:trace contextRef="#ctx0" brushRef="#br0">422 39 5409,'-13'-2'256,"-1"0"0,0 1 0,0 1 0,1 0 0,-1 0 1,0 2-1,0-1 0,1 2 0,-1 0 0,1 1 0,0 0 0,0 1 0,0 0 0,0 1 0,1 0 0,0 1 0,-21 17 0,19-13-283,1 2 1,0 0-1,1 0 0,0 1 0,1 1 0,1-1 0,0 2 0,1 0 0,0 0 1,2 0-1,0 1 0,1 0 0,-6 23 0,6-10-18,1 1-1,1 0 1,1 0 0,3 51-1,1-62-22,1 0-1,1 0 0,1-1 0,1 1 1,0-1-1,2 0 0,0 0 0,12 22 1,-13-31 29,1-1 1,0 1 0,1-1 0,0 0-1,0-1 1,0 0 0,1 0 0,1-1-1,-1 0 1,1-1 0,1 0 0,-1-1-1,1 0 1,-1 0 0,2-1 0,14 4-1,12 0-1,0-1-1,0-2 1,64 1-1,29-4 111,159-19 0,-203 6-17,-1-3-1,153-48 1,-191 45 20,-1-2-1,79-43 1,-100 46-14,-1 0 0,-1-2 0,-1 0 0,0-2 0,-1 0 0,19-25 0,-34 37-10,-1-1 0,0 0 0,0 0 0,0-1 0,-2 0 0,1 1 0,-1-2 0,0 1 0,-1 0 0,-1-1 0,1 0 0,-2 1 0,1-1 0,-2 0 0,1 0 1,-1 0-1,-1 0 0,0 0 0,-1 1 0,0-1 0,0 0 0,-1 1 0,-1-1 0,0 1 0,0 0 0,-1 0 0,-8-13 0,1 6-47,-1 1 0,0 1 0,-1 0 0,-1 0-1,0 1 1,-1 1 0,0 1 0,-1 0 0,-1 1-1,1 1 1,-2 1 0,1 0 0,-34-9 0,8 5-196,-1 2 1,0 2-1,-1 2 0,0 2 1,-50 1-1,-57 9-650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08:23.616"/>
    </inkml:context>
    <inkml:brush xml:id="br0">
      <inkml:brushProperty name="width" value="0.1" units="cm"/>
      <inkml:brushProperty name="height" value="0.1" units="cm"/>
      <inkml:brushProperty name="color" value="#E71224"/>
    </inkml:brush>
  </inkml:definitions>
  <inkml:trace contextRef="#ctx0" brushRef="#br0">1 142 5169,'30'6'811,"0"-2"0,0-1-1,42-1 1,-56-2-628,163-13 757,-73 2-584,69 5-172,315 31-1,-276-8 31,0-10-1,221-20 0,-234-1-56,491-51 14,-687 64-153,106-18-306,-92 15 21,0-1 0,0-1 0,28-13-1,-46 19 238,0-1-1,0 1 0,0-1 0,0 1 0,0-1 0,0 1 1,-1-1-1,1 1 0,0-1 0,0 0 0,0 0 0,-1 0 1,1 1-1,0-1 0,-1 0 0,2-2 0,-2 2-26,0 0-1,-1 0 0,1 0 0,0 0 0,0 0 0,-1-1 1,1 1-1,-1 0 0,1 0 0,-1 0 0,1 0 0,-1 0 1,-1-1-1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08:24.399"/>
    </inkml:context>
    <inkml:brush xml:id="br0">
      <inkml:brushProperty name="width" value="0.1" units="cm"/>
      <inkml:brushProperty name="height" value="0.1" units="cm"/>
      <inkml:brushProperty name="color" value="#E71224"/>
    </inkml:brush>
  </inkml:definitions>
  <inkml:trace contextRef="#ctx0" brushRef="#br0">0 1 5409,'10'15'646,"-8"-12"-505,0 1-1,1 0 0,-1-1 0,1 1 0,0-1 1,0 0-1,0 0 0,0 0 0,0 0 0,0-1 1,1 1-1,-1-1 0,1 0 0,0 0 0,0 0 1,0 0-1,0-1 0,6 2 0,27 3 171,1-2-1,59-1 0,77-11-315,-165 7 17,82-5 39,659-28 809,-245 47-530,-2 46-296,4 40 12,-459-89-31,236 43-38,-192-40-30,98 2 0,-153-15 17,39-5 0,22-11-90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52.829"/>
    </inkml:context>
    <inkml:brush xml:id="br0">
      <inkml:brushProperty name="width" value="0.1" units="cm"/>
      <inkml:brushProperty name="height" value="0.1" units="cm"/>
      <inkml:brushProperty name="color" value="#E71224"/>
    </inkml:brush>
  </inkml:definitions>
  <inkml:trace contextRef="#ctx0" brushRef="#br0">8 0 336,'-7'10'80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4.529"/>
    </inkml:context>
    <inkml:brush xml:id="br0">
      <inkml:brushProperty name="width" value="0.1" units="cm"/>
      <inkml:brushProperty name="height" value="0.1" units="cm"/>
    </inkml:brush>
  </inkml:definitions>
  <inkml:trace contextRef="#ctx0" brushRef="#br0">1 22 6273,'21'4'2273,"10"8"-1833,4-5-304,3-3-144,-1 0-72,-10-4-40,-5-6-8,-7-3 8,-1-3-184,-9-2-1553,-3 3 1321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02.168"/>
    </inkml:context>
    <inkml:brush xml:id="br0">
      <inkml:brushProperty name="width" value="0.1" units="cm"/>
      <inkml:brushProperty name="height" value="0.1" units="cm"/>
      <inkml:brushProperty name="color" value="#E71224"/>
    </inkml:brush>
  </inkml:definitions>
  <inkml:trace contextRef="#ctx0" brushRef="#br0">91 33 2801,'-2'-1'191,"0"0"0,0-1 0,0 1 1,0-1-1,1 1 0,-1-1 1,0 0-1,1 0 0,-1 1 1,1-1-1,0 0 0,0 0 0,0-1 1,0 1-1,-2-3 0,2 4 1207,-2 4-984,-3 7-356,4 5-29,0-1 0,0 1 0,2 0 0,0-1 0,0 1 0,4 17 0,-2-6 12,11 217 114,-8-122-115,3 114-7,5 76 178,36 302 337,-27-398-458,20 152 36,5 273 575,-37-414-478,-2 388-75,-19-365-90,3-10-36,5-150 43,-22 132 0,2-30 228,15 5 32,8-167-234,-2 0 0,-1 0 0,-2 0 0,-8 31-1,-42 110 288,12-41-309,-19 87 131,58-191-167,-2 1 270,6-25-141,0-1 20,0 0-2,0 0-26,47-10 111,482-44-49,-467 48-200,296-13 61,-182 11-26,348 7 221,3 29-106,-307-14-63,1162 129 1476,-845-86-1384,0-26 178,-180-13-45,698-11 410,306-82-122,-993 52-185,317-10 163,-331 23-519,123 1 59,-337 13-107,197 30 0,-15 4 57,-216-32 8,0-5 0,0-5 0,124-19 0,255-30-33,-273 45-629,-193 4 324,-19 4 123,1 0 1,-1 0-1,0-1 0,1 1 0,-1 0 0,0 0 1,1-1-1,-1 1 0,0 0 0,1-1 0,-1 1 1,0 0-1,0-1 0,1 1 0,-1 0 0,0-1 1,0 1-1,0-1 0,0 1 0,0 0 0,0-1 1,1 1-1,-1-1 0,0 1 0,0-1 0,0 0 1,-2-2-246,1 0 0,-1 0 1,1 0-1,-1 0 0,0 0 1,0 0-1,-1 0 0,1 1 1,0-1-1,-1 1 0,-4-4 1,-40-34-1150,-62-40 0,102 76 1503,0 0 1,0-1-1,-10-12 1,15 15 115,0 0 1,0 0-1,1 0 1,-1 0-1,1-1 1,-1 1 0,1-1-1,0 1 1,0-1-1,0 1 1,1-1-1,-1 0 1,0 1 0,1-1-1,0-4 1,-2-25 270,1 23-313,1 0 0,0 0-1,0 0 1,3-16 0,-3 22 15,1-1 1,0 1-1,1 0 1,-1 0-1,1 0 1,-1 0-1,1 0 1,0 0-1,0 0 1,0 1-1,0-1 1,1 1-1,-1-1 1,1 1-1,-1 0 0,6-3 1,-2 1 62,-1 1 0,1 0 0,0 0 0,0 1 0,0 0 1,0 0-1,0 0 0,0 1 0,1 0 0,-1 0 0,0 1 0,1-1 0,-1 1 0,1 1 0,-1-1 1,0 1-1,1 0 0,-1 1 0,0 0 0,0 0 0,0 0 0,10 5 0,-6-2-58,-1 1 1,0 0-1,-1 1 0,1 0 0,-1 0 0,-1 1 0,1-1 0,-1 2 1,0-1-1,-1 1 0,0 0 0,7 16 0,2 10 85,-2 1 0,-1 0 0,-2 1 0,-2 0 0,-1 0 0,-2 1 0,1 52 0,-6-76-188,-1 1 0,0-1 0,-1 0 0,-7 27 0,8-36-85,-1 0 0,0 0-1,0 0 1,0 0 0,0 0-1,-1 0 1,0 0 0,0-1 0,0 0-1,0 0 1,-1 0 0,0 0-1,0 0 1,0 0 0,0-1-1,-6 4 1,3-5-4,0 1-1,0-1 1,0 0-1,0-1 1,-9 2-1,16-3 113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03.178"/>
    </inkml:context>
    <inkml:brush xml:id="br0">
      <inkml:brushProperty name="width" value="0.1" units="cm"/>
      <inkml:brushProperty name="height" value="0.1" units="cm"/>
      <inkml:brushProperty name="color" value="#E71224"/>
    </inkml:brush>
  </inkml:definitions>
  <inkml:trace contextRef="#ctx0" brushRef="#br0">260 1 4665,'4'3'2721,"-16"4"-113,-2 3-1720,6 5-816,-4 4-48,0 1-16,-5-1 0,-2 1 8,1 1-8,-3-1 8,-1 6-8,5 1-8,0 3-8,4 1-224,-1 1-304,-3 2-944,2 2-1025,0 1 1553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03.528"/>
    </inkml:context>
    <inkml:brush xml:id="br0">
      <inkml:brushProperty name="width" value="0.1" units="cm"/>
      <inkml:brushProperty name="height" value="0.1" units="cm"/>
      <inkml:brushProperty name="color" value="#E71224"/>
    </inkml:brush>
  </inkml:definitions>
  <inkml:trace contextRef="#ctx0" brushRef="#br0">1 0 6745,'61'26'2681,"-10"-3"-1473,12 11-1256,0 2-424,-17-5-888,-4-1-561,-11-16 1097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07.019"/>
    </inkml:context>
    <inkml:brush xml:id="br0">
      <inkml:brushProperty name="width" value="0.1" units="cm"/>
      <inkml:brushProperty name="height" value="0.1" units="cm"/>
      <inkml:brushProperty name="color" value="#E71224"/>
    </inkml:brush>
  </inkml:definitions>
  <inkml:trace contextRef="#ctx0" brushRef="#br0">0 0 3417,'1'28'1140,"7"37"0,0 1-292,-5-41-20,1 0 0,1 0-1,10 30 1,32 73 119,-35-99-1085,-4-7 144,2 0 1,1-1-1,0 0 0,2 0 1,0-1-1,1-1 1,2-1-1,33 34 0,105 104 134,29 25 542,-92-105-527,86 73 34,-172-145-180,322 280 705,-213-196-308,-57-46-249,-2 4-1,51 52 1,103 111 1275,-188-191-1333,-1 1 0,-1 1-1,-1 1 1,0 1 0,28 47-1,-27-37-29,2 0 1,34 40-1,56 51 380,13 17-3,-120-135-440,127 150 75,-103-125-68,1-2 1,64 49-1,410 288 227,-249-167 5,-186-140-156,3-4-1,3-3 1,1-3 0,105 48-1,162 80 43,-283-145-109,182 75 295,11-19-41,-239-83-272,194 79 88,14 5 282,136 8 153,-47-32-266,-282-58-214,68 7 140,123 3 1,-43-6-151,271 50 50,-76 5-6,-73-27 120,-179-26-43,125 7 32,134 19 0,-312-26-111,0-4-1,0-2 0,82-3 1,234 6 8,-140 3-60,-125-11-17,203 10 31,-234-3 20,137 18 75,-221-26-136,26 6 26,1-1-1,0-1 0,0-2 0,0 0 0,44-5 0,-10-3 20,69 1 1,-107 6-44,0 0 0,-1 2 0,30 7 0,-43-7-22,-1 1 0,18 9 0,4 1-71,-19-5-280,14 7-731,-27-16 1012,1 0 1,-1 0-1,0 0 1,1 1-1,-1-1 1,1 0 0,-1 0-1,0 0 1,1 0-1,-1 0 1,1 0-1,-1 0 1,1 0-1,-1 0 1,0 0-1,1 0 1,-1 0-1,1 0 1,-1 0-1,0 0 1,1 0-1,-1-1 1,1 1-1,-1 0 1,0 0-1,1 0 1,-1-1-1,0 1 1,1 0-1,-1 0 1,0-1-1,1 1 1,-1 0-1,0-1 1,0 1-1,1 0 1,-1-1-1,0 1 1,0-1-1,0 1 1,0 0-1,1-1 1,-1 1-1,0-1 1,0 1-1,0 0 1,0-1-1,0 1 1,0-1-1,0 1 1,0-1-1,0 0 1,-2-26-1242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08.187"/>
    </inkml:context>
    <inkml:brush xml:id="br0">
      <inkml:brushProperty name="width" value="0.1" units="cm"/>
      <inkml:brushProperty name="height" value="0.1" units="cm"/>
      <inkml:brushProperty name="color" value="#E71224"/>
    </inkml:brush>
  </inkml:definitions>
  <inkml:trace contextRef="#ctx0" brushRef="#br0">4 7 2072,'-4'42'3697,"4"-41"-3135,22 7 1734,1 0-1398,17-4 453,82-3 1,-11-15-953,-76 8-359,0 1 0,47 1 0,37 11 643,156 32 1,10 1-374,15-32 129,-291-8-425,5 1-70,0-1 0,0-1 0,-1-1 0,1 0 0,0 0 0,19-7 0,-29 7-125,-1 1-1,1-1 1,-1 0 0,1 0 0,-1 0 0,0 0 0,0-1 0,0 1 0,0-1 0,-1 0 0,1 0 0,-1 0-1,0 0 1,1 0 0,-1 0 0,-1-1 0,1 1 0,0-1 0,-1 1 0,0-1 0,0 0 0,0 1-1,0-1 1,0 0 0,-1 0 0,0 0 0,0-6 0,-1-21-911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08.531"/>
    </inkml:context>
    <inkml:brush xml:id="br0">
      <inkml:brushProperty name="width" value="0.1" units="cm"/>
      <inkml:brushProperty name="height" value="0.1" units="cm"/>
      <inkml:brushProperty name="color" value="#E71224"/>
    </inkml:brush>
  </inkml:definitions>
  <inkml:trace contextRef="#ctx0" brushRef="#br0">1 0 4401,'0'0'2448,"1"12"-127,18 2-1497,46 40-232,-38-39-136,3 1-48,3 2 9,2 4 23,8 0 128,-2 1 24,-9-6-144,-7-4-104,-14-1-280,-5 2-144,-12 8-568,-18 5-504,-32 10 712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0.068"/>
    </inkml:context>
    <inkml:brush xml:id="br0">
      <inkml:brushProperty name="width" value="0.1" units="cm"/>
      <inkml:brushProperty name="height" value="0.1" units="cm"/>
      <inkml:brushProperty name="color" value="#E71224"/>
    </inkml:brush>
  </inkml:definitions>
  <inkml:trace contextRef="#ctx0" brushRef="#br0">90 0 5521,'-1'11'4341,"-3"4"-2873,-4 14-1466,7-23 13,-2 8 71,0 0 0,-1-1 0,-1 1 0,-11 24 0,-1-12 115,14-22-533,0 0 0,0 0 0,0 1 0,1-1-1,0 0 1,0 1 0,0-1 0,0 1-1,1 0 1,-1 0 0,1-1 0,1 1-1,-1 0 1,0 10 0,3-2-157,0 1 0,1 0 1,7 18-1,-6-17 192,0 0-1,4 26 1,-7 4 206,-1 0 0,-13 83 0,6-69-687,2-13 402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2.192"/>
    </inkml:context>
    <inkml:brush xml:id="br0">
      <inkml:brushProperty name="width" value="0.1" units="cm"/>
      <inkml:brushProperty name="height" value="0.1" units="cm"/>
      <inkml:brushProperty name="color" value="#E71224"/>
    </inkml:brush>
  </inkml:definitions>
  <inkml:trace contextRef="#ctx0" brushRef="#br0">94 15 4353,'-11'-7'2400,"5"3"-319,-3 1-785,6 3-664,1 0-160,0 0-272,1 0-32,-1 0 9,0 0 31,-8 19 0,2-1-40,-18 45-136,18-41-144,8 5-649,-4 4-487,6 6 728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2.545"/>
    </inkml:context>
    <inkml:brush xml:id="br0">
      <inkml:brushProperty name="width" value="0.1" units="cm"/>
      <inkml:brushProperty name="height" value="0.1" units="cm"/>
      <inkml:brushProperty name="color" value="#E71224"/>
    </inkml:brush>
  </inkml:definitions>
  <inkml:trace contextRef="#ctx0" brushRef="#br0">0 1 5657,'7'158'3411,"-2"-101"-4292,-4 67 1,-3-98-185,1-18 877,0-1 0,0 0 1,1 0-1,0 0 1,1 0-1,-1 1 0,1-1 1,4 14-1,-1-12 282,7 21 53,0 0 1,-2 0-1,-2 1 0,8 58 1,-3 83 1506,8 334 1857,-21-421-3447,0-60-2563,1-27 1707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3.303"/>
    </inkml:context>
    <inkml:brush xml:id="br0">
      <inkml:brushProperty name="width" value="0.1" units="cm"/>
      <inkml:brushProperty name="height" value="0.1" units="cm"/>
      <inkml:brushProperty name="color" value="#E71224"/>
    </inkml:brush>
  </inkml:definitions>
  <inkml:trace contextRef="#ctx0" brushRef="#br0">26 0 7314,'1'1'162,"0"-1"0,0 0 0,0 1 1,0 0-1,0-1 0,-1 1 1,1 0-1,0-1 0,0 1 1,-1 0-1,1 0 0,0-1 0,-1 1 1,1 0-1,-1 0 0,1 0 1,-1 0-1,1 1 0,9 16 207,29 36 181,-34-46-318,-1 0 0,0 1 0,0 0 1,-1 0-1,0 0 0,0 0 0,-1 0 1,-1 0-1,1 1 0,-2-1 0,1 1 1,-1-1-1,-1 11 0,1-2 95,-2 21-31,-1-1 1,-2 1 0,-9 37-1,-38 112-2328,32-119-308,9-35-163,-1-8 996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4.867"/>
    </inkml:context>
    <inkml:brush xml:id="br0">
      <inkml:brushProperty name="width" value="0.1" units="cm"/>
      <inkml:brushProperty name="height" value="0.1" units="cm"/>
    </inkml:brush>
  </inkml:definitions>
  <inkml:trace contextRef="#ctx0" brushRef="#br0">114 1 6201,'-11'38'2257,"-9"24"-1777,1 14-376,-4 13-104,2-4 8,9-6 128,4-4 184,14-21 160,9-3 8,13-20-136,8-10-232,5-13-1224,1-7 800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3.667"/>
    </inkml:context>
    <inkml:brush xml:id="br0">
      <inkml:brushProperty name="width" value="0.1" units="cm"/>
      <inkml:brushProperty name="height" value="0.1" units="cm"/>
      <inkml:brushProperty name="color" value="#E71224"/>
    </inkml:brush>
  </inkml:definitions>
  <inkml:trace contextRef="#ctx0" brushRef="#br0">0 1 3353,'53'188'4951,"-47"-165"-4566,1 5-502,14 34 0,-17-49-59,0 0 0,5 26 0,-8-28-595,1 0 0,1 0-1,0-1 1,1 1 0,7 14-1,-8-17-14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5.802"/>
    </inkml:context>
    <inkml:brush xml:id="br0">
      <inkml:brushProperty name="width" value="0.1" units="cm"/>
      <inkml:brushProperty name="height" value="0.1" units="cm"/>
      <inkml:brushProperty name="color" value="#E71224"/>
    </inkml:brush>
  </inkml:definitions>
  <inkml:trace contextRef="#ctx0" brushRef="#br0">65 1 5097,'-9'27'2801,"-1"0"-73,3 4-2216,2-2-344,2 1-128,-2 4-8,1 9-16,1 4-8,-4 6 0,2 1 0,0-4-16,3-8-72,2-5-448,3-9-312,8-10-1416,1-2 1407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7.033"/>
    </inkml:context>
    <inkml:brush xml:id="br0">
      <inkml:brushProperty name="width" value="0.1" units="cm"/>
      <inkml:brushProperty name="height" value="0.1" units="cm"/>
      <inkml:brushProperty name="color" value="#E71224"/>
    </inkml:brush>
  </inkml:definitions>
  <inkml:trace contextRef="#ctx0" brushRef="#br0">249 0 5113,'-2'0'466,"0"1"-1,-1-1 1,1 0 0,0 1-1,-1-1 1,1 1 0,0 0-1,0 0 1,0 0 0,-3 1-1,3-1-435,0 0 0,0 1 0,1-1-1,-1 0 1,1 1 0,-1-1 0,1 1-1,-1-1 1,1 1 0,0-1 0,-1 1 0,1 0-1,0 0 1,0 0 0,1 0 0,-1 0-1,0-1 1,0 2 0,1-1 0,0 0 0,-1 0-1,1 0 1,0 0 0,0 0 0,0 0-1,0 0 1,0 0 0,0 0 0,1 0 0,0 3-1,0-3-23,-1-1 1,1 0-1,0 0 0,0 1 0,0-1 0,0 0 0,0 0 0,0 0 0,0 0 0,0 0 0,0 0 0,0 0 0,0 0 0,1-1 1,-1 1-1,0 0 0,0-1 0,1 1 0,-1-1 0,3 1 0,18 9 10,1 5-7,-17-10-7,1 0-1,0-1 0,0 0 0,0 0 1,1-1-1,-1 0 0,1 0 0,0 0 1,10 1-1,91 14 31,-135 0-1079,-193 134 122,184-129 1143,33-21-203,-6 3 25,0 0 0,0 1 0,1 0 1,-1 0-1,2 0 0,-12 14 0,18-20-29,0 0-1,-1 1 1,1-1-1,0 0 1,0 0-1,0 1 1,-1-1 0,1 0-1,0 1 1,0-1-1,0 0 1,0 0-1,0 1 1,0-1 0,0 0-1,0 1 1,0-1-1,0 0 1,0 1-1,0-1 1,0 0-1,0 1 1,0-1 0,0 0-1,0 0 1,0 1-1,0-1 1,0 0-1,0 1 1,1-1-1,-1 0 1,0 0 0,0 1-1,0-1 1,1 0-1,-1 0 1,0 1-1,0-1 1,1 0-1,-1 0 1,16 3 935,115-3-537,-26 2-302,-92-1-103,1 1 1,-1 0-1,1 1 1,-1 1-1,21 8 1,-33-12 0,1 0 0,-1 0 0,0 1-1,0-1 1,0 1 0,-1-1 0,1 1 0,0-1 0,0 1 0,0 0 0,0-1 0,0 1 0,-1 0-1,1 0 1,0-1 0,-1 1 0,1 0 0,0 0 0,-1 0 0,1 0 0,-1 0 0,1 0 0,-1 0-1,0 0 1,1 0 0,-1 0 0,0 0 0,0 0 0,0 0 0,0 0 0,0 0 0,0 0-1,0 0 1,0 0 0,0 1 0,-1-1 0,1 0 0,0 0 0,0 0 0,-1 0 0,1 0 0,-1 0-1,1 0 1,-1-1 0,0 1 0,1 0 0,-1 0 0,0 0 0,1 0 0,-1-1 0,-2 2 0,-8 9 39,0-1 0,-1-1 0,-1 0 1,1 0-1,-25 11 0,-73 26 165,42-23-124,38-13-176,1 0 1,0 1-1,-47 27 1,69-33 33,-20 12-818,21-15-87,14-11-442,14-11-76,20-13 707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0.621"/>
    </inkml:context>
    <inkml:brush xml:id="br0">
      <inkml:brushProperty name="width" value="0.1" units="cm"/>
      <inkml:brushProperty name="height" value="0.1" units="cm"/>
      <inkml:brushProperty name="color" value="#E71224"/>
    </inkml:brush>
  </inkml:definitions>
  <inkml:trace contextRef="#ctx0" brushRef="#br0">26 1 4233,'-4'98'1795,"4"-95"-1678,0-1-1,0 1 1,0-1 0,-1 1-1,1-1 1,-1 0 0,0 1 0,1-1-1,-1 0 1,0 0 0,0 1-1,-1-1 1,1 0 0,0 0-1,-4 3 1,5-5 64,-1 1-1,1 0 0,-1-1 1,1 1-1,-1 0 0,1-1 1,-1 1-1,1 0 1,0-1-1,-1 1 0,1 0 1,0 0-1,0-1 1,-1 1-1,1 0 0,0 0 1,0 0-1,0 1 0,3-2-156,45 1 105,-31 0-93,1-1 1,0-1-1,-1 0 1,28-6-1,-3-1 8,-14 3-490,-1-1 0,43-14-1,-45 8-9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1.003"/>
    </inkml:context>
    <inkml:brush xml:id="br0">
      <inkml:brushProperty name="width" value="0.1" units="cm"/>
      <inkml:brushProperty name="height" value="0.1" units="cm"/>
      <inkml:brushProperty name="color" value="#E71224"/>
    </inkml:brush>
  </inkml:definitions>
  <inkml:trace contextRef="#ctx0" brushRef="#br0">104 0 8058,'-22'20'3369,"18"-15"-3430,-1 0 1,1 1-1,0-1 1,1 1-1,-1 0 0,1 0 1,-4 11-1,-2 10-77,1 0 1,2 1-1,-4 28 0,-2 84 119,10-118 40,1 0 1,2 0 0,0 1-1,1-1 1,2-1 0,6 27-1,-8-41-79,0-1 1,0 0-1,1 1 0,0-1 1,0 0-1,0 0 0,1-1 1,0 1-1,0-1 0,0 0 0,1 0 1,-1 0-1,1 0 0,1-1 1,-1 0-1,0 0 0,1 0 1,0-1-1,0 0 0,0 0 0,0-1 1,1 1-1,-1-1 0,8 1 1,19 0-398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1.443"/>
    </inkml:context>
    <inkml:brush xml:id="br0">
      <inkml:brushProperty name="width" value="0.1" units="cm"/>
      <inkml:brushProperty name="height" value="0.1" units="cm"/>
      <inkml:brushProperty name="color" value="#E71224"/>
    </inkml:brush>
  </inkml:definitions>
  <inkml:trace contextRef="#ctx0" brushRef="#br0">91 32 4305,'-33'-30'2058,"32"30"-2009,0 0 0,1-1 1,-1 1-1,1 0 1,-1 0-1,0 0 0,1 0 1,-1 0-1,1 0 1,-1 0-1,0 0 0,1 0 1,-1 0-1,0 0 1,1 0-1,-1 0 0,1 0 1,-1 0-1,0 1 1,1-1-1,-1 0 0,1 0 1,-1 1-1,1-1 1,-1 0-1,1 1 0,-1-1 1,1 1-1,-1-1 1,1 0-1,-1 1 0,0 0 1,-9 19 364,9-19-394,-3 12-2,1 0 0,0 1 1,0-1-1,1 1 0,1 0 0,1 23 0,0-14-43,-5 30-1,3-42 30,1 0 0,0 0 0,0 0 0,1 0 0,0 0 0,3 14 0,-2-21-4,0 1-1,0-1 1,1 1 0,0-1 0,0 1 0,0-1-1,1 0 1,-1 0 0,1 0 0,0-1 0,0 1-1,0 0 1,0-1 0,1 0 0,0 0 0,-1 0-1,6 3 1,3 0-74,0 1-1,0-2 1,1 0 0,-1 0-1,1-1 1,0-1 0,1 0-1,-1-1 1,0 0 0,1-1-1,-1 0 1,1-1 0,-1-1-1,1 0 1,18-5 0,-1-4-238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1.813"/>
    </inkml:context>
    <inkml:brush xml:id="br0">
      <inkml:brushProperty name="width" value="0.1" units="cm"/>
      <inkml:brushProperty name="height" value="0.1" units="cm"/>
      <inkml:brushProperty name="color" value="#E71224"/>
    </inkml:brush>
  </inkml:definitions>
  <inkml:trace contextRef="#ctx0" brushRef="#br0">0 0 6417,'0'0'2889,"0"4"-1057,9 9-1456,-1-4-232,20-4-112,40 37-32,-43-43-24,2-6-24,-5-2-160,0 2-160,-5-10-576,-3 4-464,-2-1 864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2.227"/>
    </inkml:context>
    <inkml:brush xml:id="br0">
      <inkml:brushProperty name="width" value="0.1" units="cm"/>
      <inkml:brushProperty name="height" value="0.1" units="cm"/>
      <inkml:brushProperty name="color" value="#E71224"/>
    </inkml:brush>
  </inkml:definitions>
  <inkml:trace contextRef="#ctx0" brushRef="#br0">0 74 6697,'0'11'2881,"2"-2"-1201,10-6-1464,5-1-240,6-7-400,3-7-168,1-8-304,2-1-152,2 6-352,6 1-777,7 2 1441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2.785"/>
    </inkml:context>
    <inkml:brush xml:id="br0">
      <inkml:brushProperty name="width" value="0.1" units="cm"/>
      <inkml:brushProperty name="height" value="0.1" units="cm"/>
      <inkml:brushProperty name="color" value="#E71224"/>
    </inkml:brush>
  </inkml:definitions>
  <inkml:trace contextRef="#ctx0" brushRef="#br0">0 92 3121,'19'4'2040,"16"-4"1,55-5-945,-40-7-808,-1-7-184,0 6-312,-8 1-80,-7 3-64,-2 4-56,-15-3-425,-5 1-1063,-3 2 1248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3.134"/>
    </inkml:context>
    <inkml:brush xml:id="br0">
      <inkml:brushProperty name="width" value="0.1" units="cm"/>
      <inkml:brushProperty name="height" value="0.1" units="cm"/>
      <inkml:brushProperty name="color" value="#E71224"/>
    </inkml:brush>
  </inkml:definitions>
  <inkml:trace contextRef="#ctx0" brushRef="#br0">2 0 6369,'2'36'2769,"-4"-6"-1401,1 8-976,1 8-760,1 1-144,6 14-64,-2-5 64,5 6 216,2 4 112,-3-2 72,-6 1-112,2-7-576,-1-9-737,1-15 945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5.214"/>
    </inkml:context>
    <inkml:brush xml:id="br0">
      <inkml:brushProperty name="width" value="0.1" units="cm"/>
      <inkml:brushProperty name="height" value="0.1" units="cm"/>
    </inkml:brush>
  </inkml:definitions>
  <inkml:trace contextRef="#ctx0" brushRef="#br0">1163 1 8954,'29'4'1741,"-19"-2"-958,-10-2-768,0 0 0,0 0 0,0 0 0,0 0-1,0 0 1,0 1 0,0-1 0,0 0 0,0 0 0,0 0 0,0 0 0,0 0 0,-1 0 0,1 0 0,0 0 0,0 0 0,0 0 0,0 0 0,0 0 0,0 0 0,0 0 0,0 0 0,0 0 0,0 0 0,0 0-1,0 1 1,0-1 0,0 0 0,0 0 0,0 0 0,0 0 0,0 0 0,0 0 0,0 0 0,0 0 0,0 0 0,0 0 0,0 0 0,0 0 0,1 0 0,-1 0 0,0 0 0,0 0 0,0 0 0,0 1 0,0-1-1,0 0 1,0 0 0,0 0 0,0 0 0,0 0 0,0 0 0,0 0 0,0 0 0,0 0 0,0 0 0,0 0 0,0 0 0,0 0 0,0 0 0,1 0 0,-1 0 0,0 0 0,-9 4-31,1 1 0,0 0 1,0 0-1,-10 10 1,-13 9-101,-210 113 639,160-94 139,11-6-541,-346 192 52,151-82-245,227-134-856,37-13 868,1 0 0,0 0 0,0 0 0,-1 1 0,1-1 1,0 0-1,-1 0 0,1 0 0,0 0 0,-1 0 0,1 0 0,0 0 0,-1 0 1,1 0-1,0-1 0,-1 1 0,1 0 0,0 0 0,0 0 0,-1 0 1,1 0-1,0 0 0,-1-1 0,1 1 0,0 0 0,0 0 0,-1 0 0,1-1 1,0 1-1,0 0 0,-1-1 0,2 0-118,-1 0-1,0 0 1,0 0-1,1 0 1,-1 0 0,1 0-1,-1 0 1,1 0 0,-1 0-1,1 0 1,0 0 0,0 0-1,-1 0 1,3-1-1,24-20-1268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3.515"/>
    </inkml:context>
    <inkml:brush xml:id="br0">
      <inkml:brushProperty name="width" value="0.1" units="cm"/>
      <inkml:brushProperty name="height" value="0.1" units="cm"/>
      <inkml:brushProperty name="color" value="#E71224"/>
    </inkml:brush>
  </inkml:definitions>
  <inkml:trace contextRef="#ctx0" brushRef="#br0">219 0 7338,'-10'2'257,"1"1"1,-1-1 0,1 1 0,0 1 0,0 0 0,0 0 0,-8 6 0,8-4-366,0 1 0,0 0 0,0 1 1,1 0-1,0 0 0,1 1 0,0 0 1,1 0-1,-8 12 0,6-5-22,0 1 1,2 0-1,-1 0 1,2 0-1,0 1 0,1 0 1,1 0-1,1 0 0,0 34 1,3-14 346,7 47 0,-6-69-120,2 0-1,0-1 1,0 1 0,1-1 0,12 23 0,-15-35-100,-1 0 1,1 0-1,0 0 1,0 0-1,0-1 1,1 1-1,-1 0 1,1-1 0,-1 0-1,1 0 1,0 0-1,0 0 1,0 0-1,0 0 1,0-1-1,0 1 1,0-1-1,1 0 1,-1 0-1,0 0 1,1 0 0,-1-1-1,6 1 1,0-2-149,-1 1 1,0-1 0,0-1 0,0 1 0,0-2-1,0 1 1,0-1 0,10-5 0,27-13-352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3.875"/>
    </inkml:context>
    <inkml:brush xml:id="br0">
      <inkml:brushProperty name="width" value="0.1" units="cm"/>
      <inkml:brushProperty name="height" value="0.1" units="cm"/>
      <inkml:brushProperty name="color" value="#E71224"/>
    </inkml:brush>
  </inkml:definitions>
  <inkml:trace contextRef="#ctx0" brushRef="#br0">1 0 7842,'2'21'3256,"6"1"-1567,2 0-1473,1-8-256,4-2-232,-3-5-96,1-6-321,-1-1-239,-3-3-992,-1-4 1216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4.227"/>
    </inkml:context>
    <inkml:brush xml:id="br0">
      <inkml:brushProperty name="width" value="0.1" units="cm"/>
      <inkml:brushProperty name="height" value="0.1" units="cm"/>
      <inkml:brushProperty name="color" value="#E71224"/>
    </inkml:brush>
  </inkml:definitions>
  <inkml:trace contextRef="#ctx0" brushRef="#br0">1 0 7762,'32'59'3528,"-18"-43"-1263,4-6-1761,6-7-376,3-3-632,0-1-328,6-8-657,2-1-239,1-5-264,3-2-361,4-2 1601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7.969"/>
    </inkml:context>
    <inkml:brush xml:id="br0">
      <inkml:brushProperty name="width" value="0.1" units="cm"/>
      <inkml:brushProperty name="height" value="0.1" units="cm"/>
      <inkml:brushProperty name="color" value="#E71224"/>
    </inkml:brush>
  </inkml:definitions>
  <inkml:trace contextRef="#ctx0" brushRef="#br0">172 0 10450,'1'6'828,"0"0"0,0 0 0,-1 0 0,0 0 0,0 1-1,-2 10 1,1-14-850,0-1 0,0 1 0,0-1 1,0 1-1,0-1 0,-1 0 0,1 1 0,-1-1 0,0 0 0,1 0 0,-1 0 0,0 0 0,0 0 0,0 0 0,-1-1 0,1 1 0,-3 1 0,-9 7 13,1 1 0,1 1 0,-1 0 0,2 1 0,0 0 0,-15 24 0,17-25-28,4-7-27,2 1-1,-1 0 1,1-1-1,0 1 1,0 0-1,0 0 1,1 1 0,-3 12-1,5-17 35,-1 1 1,1 0-1,0 0 0,0-1 0,0 1 0,1 0 0,-1-1 1,1 1-1,0 0 0,-1-1 0,1 1 0,0-1 0,0 1 1,1-1-1,-1 1 0,1-1 0,-1 0 0,1 0 0,-1 0 1,1 0-1,0 0 0,0 0 0,0 0 0,3 2 0,6 2-8,0 1-1,0-2 0,1 1 0,0-2 0,0 1 0,0-2 0,17 4 1,-13-4 19,-1 1 0,0 1 1,-1 0-1,17 9 0,-29-13 15,0 0 0,-1 0 0,1 0 0,0 0 0,-1 1 0,1-1 0,-1 0 0,0 1 0,1-1 0,-1 1 0,0 0 0,0-1 0,0 1 0,0 0 0,0 0 0,0 0 0,-1 0 0,1 0 0,-1-1 0,1 1 0,-1 0 0,0 0 0,1 0 0,-1 0 0,0 0 0,-1 1 0,1-1-1,0 0 1,0 0 0,-1-1 0,1 1 0,-1 0 0,0 0 0,0 0 0,-1 3 0,-2 3-162,0 0 0,-1 0 0,0-1 0,0 0-1,-1 0 1,-10 10 0,-46 45-3251,50-50 2732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8.306"/>
    </inkml:context>
    <inkml:brush xml:id="br0">
      <inkml:brushProperty name="width" value="0.1" units="cm"/>
      <inkml:brushProperty name="height" value="0.1" units="cm"/>
      <inkml:brushProperty name="color" value="#E71224"/>
    </inkml:brush>
  </inkml:definitions>
  <inkml:trace contextRef="#ctx0" brushRef="#br0">1 1 8282,'13'42'3473,"1"-6"-1561,1-14-2152,4-7-424,0-10-577,-4-8-239,5-11-848,6-8 1415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4.879"/>
    </inkml:context>
    <inkml:brush xml:id="br0">
      <inkml:brushProperty name="width" value="0.1" units="cm"/>
      <inkml:brushProperty name="height" value="0.1" units="cm"/>
      <inkml:brushProperty name="color" value="#E71224"/>
    </inkml:brush>
  </inkml:definitions>
  <inkml:trace contextRef="#ctx0" brushRef="#br0">0 0 8018,'96'19'3160,"-76"-2"-2087,4-2-553,5-3-288,3 2-88,5-9 56,-1-4 96,0-1 112,6 0 0,-1 2-152,-2-4-136,2-3-368,-13 0-216,-4-2-584,-5 4-345,-9-2-679,-5 0-609,-5-5 1737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5.239"/>
    </inkml:context>
    <inkml:brush xml:id="br0">
      <inkml:brushProperty name="width" value="0.1" units="cm"/>
      <inkml:brushProperty name="height" value="0.1" units="cm"/>
      <inkml:brushProperty name="color" value="#E71224"/>
    </inkml:brush>
  </inkml:definitions>
  <inkml:trace contextRef="#ctx0" brushRef="#br0">131 1 6097,'-17'6'3241,"10"3"-881,-3 3-951,3 1-1081,0 6-208,-3 12-296,0 13-96,-4 20-104,1 11-8,6 10 144,-5-5 72,2 1 136,7-4 32,-1-16-8,11-5-297,3-25-1695,-3-13 1424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5.792"/>
    </inkml:context>
    <inkml:brush xml:id="br0">
      <inkml:brushProperty name="width" value="0.1" units="cm"/>
      <inkml:brushProperty name="height" value="0.1" units="cm"/>
      <inkml:brushProperty name="color" value="#E71224"/>
    </inkml:brush>
  </inkml:definitions>
  <inkml:trace contextRef="#ctx0" brushRef="#br0">183 1 3305,'-5'5'190,"-1"0"0,1 1 0,1-1 0,-1 1 0,1 0 0,0 0 0,1 1 0,-1-1 0,1 1 0,-4 12 0,-3 5-34,-33 55 611,25-48-39,-24 56-1,38-77-695,0 1 0,1 0-1,0-1 1,1 1 0,1 0-1,-1 0 1,2 1-1,-1-1 1,3 19 0,-1-26-34,0-1 0,0 0 1,0 0-1,1 1 0,-1-1 0,1 0 1,-1 0-1,1 0 0,0-1 0,0 1 1,0 0-1,1-1 0,-1 1 0,1-1 1,-1 0-1,1 0 0,0 0 1,0 0-1,0 0 0,0-1 0,0 1 1,0-1-1,4 1 0,9 4 1,1-2 0,0 0-1,23 3 1,-19-4-15,-3 0-171,1-1 1,36-1-1,-16-5-30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6.260"/>
    </inkml:context>
    <inkml:brush xml:id="br0">
      <inkml:brushProperty name="width" value="0.1" units="cm"/>
      <inkml:brushProperty name="height" value="0.1" units="cm"/>
      <inkml:brushProperty name="color" value="#E71224"/>
    </inkml:brush>
  </inkml:definitions>
  <inkml:trace contextRef="#ctx0" brushRef="#br0">0 0 5777,'63'39'3433,"-46"-18"-272,3-4-1729,2-7-1184,1-5-176,-1-5-240,-2 0-128,0-5-120,3 0-32,-5-6-72,-4-4-145,-4 3-743,-3-3-976,-4 10 1511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26.612"/>
    </inkml:context>
    <inkml:brush xml:id="br0">
      <inkml:brushProperty name="width" value="0.1" units="cm"/>
      <inkml:brushProperty name="height" value="0.1" units="cm"/>
      <inkml:brushProperty name="color" value="#E71224"/>
    </inkml:brush>
  </inkml:definitions>
  <inkml:trace contextRef="#ctx0" brushRef="#br0">0 21 8266,'24'11'2904,"3"-5"-2568,-1-6-440,11-2-392,1-3-136,-1-4-544,-3-3-840,0 2 1367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35.649"/>
    </inkml:context>
    <inkml:brush xml:id="br0">
      <inkml:brushProperty name="width" value="0.1" units="cm"/>
      <inkml:brushProperty name="height" value="0.1" units="cm"/>
    </inkml:brush>
  </inkml:definitions>
  <inkml:trace contextRef="#ctx0" brushRef="#br0">0 1 6265,'0'0'2353,"6"2"-1737,35 5-440,75 65-168,-43-49 8,39 8 528,16 8 168,23 1 48,15 12-15,-13 1-505,3-5-168,-21-4-56,-17-5-8,-21-8-8,-23-2-32,-30-10-440,-15-1-689,-29-5 761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0.431"/>
    </inkml:context>
    <inkml:brush xml:id="br0">
      <inkml:brushProperty name="width" value="0.1" units="cm"/>
      <inkml:brushProperty name="height" value="0.1" units="cm"/>
      <inkml:brushProperty name="color" value="#E71224"/>
    </inkml:brush>
  </inkml:definitions>
  <inkml:trace contextRef="#ctx0" brushRef="#br0">0 0 1136,'5'53'648,"2"-1"-7,-2-1-25,-1-7-32,-1-1-72,-1-6-192,-1-1-160,3 0-912,-4-4 544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10.794"/>
    </inkml:context>
    <inkml:brush xml:id="br0">
      <inkml:brushProperty name="width" value="0.1" units="cm"/>
      <inkml:brushProperty name="height" value="0.1" units="cm"/>
      <inkml:brushProperty name="color" value="#E71224"/>
    </inkml:brush>
  </inkml:definitions>
  <inkml:trace contextRef="#ctx0" brushRef="#br0">0 1 1704,'27'118'2193,"-16"-41"-1421,-4 0 0,-3 1 0,-7 92 0,12 161-283,-5-295-351,2 0 0,2-1 0,15 45 0,-16-55 280,3 6-368,8 57-1,-18-90-3148,0 1 2192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33.001"/>
    </inkml:context>
    <inkml:brush xml:id="br0">
      <inkml:brushProperty name="width" value="0.1" units="cm"/>
      <inkml:brushProperty name="height" value="0.1" units="cm"/>
      <inkml:brushProperty name="color" value="#E71224"/>
    </inkml:brush>
  </inkml:definitions>
  <inkml:trace contextRef="#ctx0" brushRef="#br0">1 1 976,'12'86'1961,"3"174"0,-11-207-1912,2 0 0,3 0-1,26 90 1,-24-94-648,-3 1-1,3 52 0,3 25 319,-11-102 443,2 0 1,0 0 0,2-1-1,1 0 1,1 0 0,20 38 0,-27-57-161,1 1 0,0 0 1,-1-1-1,0 1 0,-1 0 1,1 0-1,-1 0 1,-1 0-1,1 0 0,-1 10 1,-1 5 76,-7 36 0,6-46-85,1-3-775,-5-5 345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32.306"/>
    </inkml:context>
    <inkml:brush xml:id="br0">
      <inkml:brushProperty name="width" value="0.1" units="cm"/>
      <inkml:brushProperty name="height" value="0.1" units="cm"/>
      <inkml:brushProperty name="color" value="#E71224"/>
    </inkml:brush>
  </inkml:definitions>
  <inkml:trace contextRef="#ctx0" brushRef="#br0">14 0 4401,'3'7'1672,"1"3"-1256,-1 6-224,1 2-136,9 45-32,-13-39 0,0 1 80,-3 6 113,-2-6 15,-4 3-48,1-3-168,1-6-681,-1 3-495,8-10 688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33.949"/>
    </inkml:context>
    <inkml:brush xml:id="br0">
      <inkml:brushProperty name="width" value="0.1" units="cm"/>
      <inkml:brushProperty name="height" value="0.1" units="cm"/>
      <inkml:brushProperty name="color" value="#E71224"/>
    </inkml:brush>
  </inkml:definitions>
  <inkml:trace contextRef="#ctx0" brushRef="#br0">141 162 5225,'-6'2'816,"-1"0"1,1-1-1,-1 0 0,1-1 1,-10 1-1,15-1-745,-1 0 0,1 0 0,-1 0 0,0 0 0,1-1 1,-1 1-1,1 0 0,-1-1 0,1 1 0,-1-1 0,1 0 0,0 1 0,-1-1 0,1 0 0,0 0 0,-1 0 0,1 0 0,0 0 0,0 0 0,0 0 0,0 0 0,0-1 1,0 1-1,0 0 0,0-1 0,1 1 0,-1 0 0,0-3 0,-4-8 176,1 1 1,-1-1-1,-9-12 0,3 3-160,11 20-82,-1-1-1,1 1 1,0-1 0,-1 1-1,1-1 1,0 1-1,0-1 1,0 1 0,0-1-1,0 1 1,0-1 0,1 1-1,-1-1 1,0 1-1,1-1 1,-1 1 0,1 0-1,0-1 1,-1 1 0,1 0-1,0-1 1,0 1-1,0 0 1,0 0 0,0 0-1,0 0 1,0 0-1,2-2 1,1 0-11,1 0-1,-1 0 0,1 1 1,-1-1-1,9-2 1,-11 4 5,-1 1 0,0-1 0,1 1 0,-1 0 0,1-1 0,-1 1 0,0 0 0,1 0 0,-1 0 0,1 0 0,-1 0 0,1 0 0,-1 1 0,0-1 0,1 0 0,-1 1 0,0-1 0,1 1 0,-1-1 0,0 1 0,1 0 0,-1 0 0,0-1 0,0 1 0,0 0 1,0 0-1,0 0 0,0 0 0,0 0 0,0 0 0,0 1 0,0-1 0,-1 0 0,1 0 0,-1 1 0,1-1 0,-1 0 0,1 1 0,-1-1 0,1 0 0,-1 2 0,1 4 6,1-1 1,-1 0-1,-1 0 1,1 1-1,-1-1 1,-1 0-1,1 1 0,-2 7 1,-1-4 24,0 0 1,0-1-1,-1 1 0,0-1 1,0 0-1,-1 0 1,-1 0-1,1-1 1,-1 0-1,-1 0 0,1 0 1,-1-1-1,-1 0 1,-9 7-1,16-13-21,0 0 0,1 0 1,-1-1-1,0 1 0,0-1 0,0 1 1,0-1-1,0 1 0,0-1 0,0 1 1,0-1-1,0 0 0,0 0 0,0 1 1,0-1-1,0 0 0,0 0 0,0 0 1,0 0-1,-1-1 0,1 1-1,1 0 1,0-1-1,-1 1 1,1-1-1,0 1 1,-1-1-1,1 1 1,0-1-1,-1 0 0,1 1 1,0-1-1,0 1 1,0-1-1,0 1 1,0-1-1,0 0 0,0 1 1,0-1-1,0 0 1,0 1-1,0-1 1,0 1-1,0-2 1,1-4 17,1 1 1,-1-1 0,1 0 0,0 1 0,5-8-1,5-9-4,21-31-4,-31 48-18,1 1 0,1 1 0,-1-1 0,1 0 1,-1 1-1,1 0 0,0 0 0,0 0 1,8-4-1,-3 8-13,-9-1 13,0 0-1,0 0 1,0 0 0,0 0 0,0 0 0,0 0 0,0 0 0,0 0 0,0 0-1,0 0 1,0 0 0,-1 0 0,1 0 0,0 0 0,0 0 0,0 0-1,0 0 1,0 0 0,0 0 0,0 0 0,0 0 0,0 1 0,0-1 0,0 0-1,0 0 1,0 0 0,0 0 0,0 0 0,0 0 0,0 0 0,0 0-1,0 0 1,0 0 0,0 0 0,-1 0 0,1 1 0,0-1 0,0 0-1,0 0 1,0 0 0,1 0 0,-1 0 0,0 0 0,0 0 0,0 0 0,0 0-1,0 0 1,0 0 0,0 0 0,0 1 0,0-1 0,0 0 0,0 0-1,0 0 1,0 0 0,0 0 0,0 0 0,0 0 0,0 0 0,0 0 0,0 0-1,-5 5 44,5-4-37,0-1 1,0 1-1,-1-1 0,1 1 0,0-1 0,-1 1 0,1-1 0,-1 1 0,1-1 0,-1 0 0,1 1 1,0-1-1,-1 1 0,0-1 0,1 0 0,-1 0 0,1 1 0,-1-1 0,1 0 0,-1 0 0,1 0 1,-1 1-1,-1-1 0,-6 0-1359,6 0 907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35.223"/>
    </inkml:context>
    <inkml:brush xml:id="br0">
      <inkml:brushProperty name="width" value="0.1" units="cm"/>
      <inkml:brushProperty name="height" value="0.1" units="cm"/>
      <inkml:brushProperty name="color" value="#E71224"/>
    </inkml:brush>
  </inkml:definitions>
  <inkml:trace contextRef="#ctx0" brushRef="#br0">192 270 4241,'-6'-3'921,"-1"0"1,1 0-1,0-1 0,-8-6 0,6 3-516,1 1-1,0-2 0,0 1 0,1-1 1,0 0-1,1 0 0,-1-1 0,-4-11 0,10 19-346,0 1-1,0-1 0,0 0 0,0 1 0,0-1 1,0 0-1,0 0 0,0 1 0,0-1 0,0 0 1,1 1-1,-1-1 0,0 0 0,0 1 0,1-1 0,-1 0 1,1 0-1,5-11 4,1 0 0,0 0 0,1 1 0,10-11 0,-10 11-26,-2 3-21,1 1 1,0-1 0,0 1-1,1 0 1,-1 1-1,2 0 1,-1 0-1,16-8 1,-24 14-17,1-1 1,-1 1-1,1 0 0,0-1 1,-1 1-1,1 0 1,0 0-1,0-1 1,-1 1-1,1 0 1,0 0-1,-1 0 1,1 0-1,0 0 0,0 0 1,-1 0-1,1 0 1,0 0-1,0 0 1,0 1-1,0-1-1,-1 1-1,0-1 0,1 0 1,-1 1-1,0-1 0,0 1 1,1-1-1,-1 1 1,0-1-1,0 1 0,0-1 1,0 1-1,0-1 0,1 1 1,-1-1-1,0 1 0,0-1 1,0 1-1,0-1 1,-1 1-1,1-1 0,0 1 1,-11 33-162,8-29 152,-4 13-13,-1-1 0,0 0-1,-1-1 1,-16 21-1,19-28 33,-1-1-1,0 0 0,-1-1 1,1 0-1,-1 0 0,-1 0 1,1-1-1,-1 0 0,-13 6 1,18-11 9,0 0 0,0 0 0,0 0 0,0 0 0,0 0 0,0-1 0,0 0 0,0 0 0,0 0 0,0 0 0,0 0 0,1-1 0,-1 0 0,0 0 0,0 0 0,0 0 0,0-1 0,1 0 0,-6-2 0,9 4-12,0 0 1,-1-1-1,1 1 1,0 0-1,0 0 1,-1-1 0,1 1-1,0 0 1,0 0-1,0-1 1,-1 1-1,1 0 1,0-1 0,0 1-1,0 0 1,0-1-1,-1 1 1,1 0-1,0-1 1,0 1 0,0 0-1,0-1 1,0 1-1,0 0 1,0-1-1,0 1 1,0 0-1,0-1 1,0 1 0,0 0-1,1-1 1,-1 1-1,0-1 1,11-10 123,17-3 89,-27 14-208,14-8 112,-13 6-110,1 1-1,-1-1 0,0 1 1,0 0-1,1 0 1,-1 0-1,1 0 1,-1 1-1,1-1 0,4 0 1,-11 8 1,4-5 0,-1-1 0,1 1 0,-1 0 1,1-1-1,-1 1 0,0-1 0,0 1 0,0-1 0,0 0 0,0 1 1,0-1-1,-3 2 0,4-2-4,-1-1 0,0 0 0,0 1 0,0-1 0,1 0-1,-1 1 1,0-1 0,0 0 0,0 0 0,0 0 0,0 0 0,0 0 0,0 0 0,1 0 0,-1 0 0,0 0 0,0 0 0,-1-1 0,1 1-56,1-1 1,0 1 0,-1 0-1,1-1 1,0 1 0,-1-1 0,1 1-1,0 0 1,0-1 0,-1 1-1,1-1 1,0 1 0,0-1-1,0 1 1,0-1 0,-1 1-1,1-1 1,0 0 0,0 1-1,0-1 1,0 1 0,0-1 0,1 0-1,0-4-356,0 0 0,0-1 0,1 1 0,0 0 0,0 1 0,0-1 0,4-5 0,35-53-1027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36.772"/>
    </inkml:context>
    <inkml:brush xml:id="br0">
      <inkml:brushProperty name="width" value="0.1" units="cm"/>
      <inkml:brushProperty name="height" value="0.1" units="cm"/>
      <inkml:brushProperty name="color" value="#E71224"/>
    </inkml:brush>
  </inkml:definitions>
  <inkml:trace contextRef="#ctx0" brushRef="#br0">324 120 3537,'-23'-3'7837,"16"1"-7748,1 0-1,-1 0 1,1 0-1,0-1 1,0 1-1,0-2 1,-9-5 0,11 2-171,13 22 44,-5-5 35,-2 0 0,1-1 0,-1 1 0,-1 1 0,0-1 1,0 0-1,-1 0 0,-1 11 0,-1-11 55,0 1-1,-1-1 0,0 0 1,0 1-1,-1-1 0,-1-1 1,0 1-1,0-1 0,-7 11 1,11-19-32,0 1 12,0-1 1,0 1 0,0 0 0,0-1 0,-1 1 0,1-1-1,0 1 1,-1-1 0,1 1 0,-1-1 0,0 0 0,1 0-1,-1 0 1,0 0 0,1 0 0,-1 0 0,0 0 0,0-1-1,0 1 1,-4 0 0,5-1 4,-1-1 0,0 1 0,0 0 0,0-1-1,0 1 1,0-1 0,1 0 0,-1 0 0,0 0 0,1 0 0,-1 0-1,1 0 1,-1 0 0,1 0 0,-1-1 0,1 1 0,0 0 0,-1-1-1,1 1 1,0-1 0,-1-2 0,-3-4 36,1 1 1,0-2-1,1 1 0,-1 0 0,2-1 1,-1 1-1,1-1 0,0 0 1,1 0-1,0 1 0,1-1 0,0 0 1,0 0-1,3-16 0,-2 17-77,0 0-1,1 1 0,1-1 0,-1 1 1,1-1-1,0 1 0,1 0 1,-1 0-1,1 0 0,1 1 1,0-1-1,-1 1 0,2 0 1,-1 0-1,1 1 0,0 0 1,6-5-1,-5 6-17,3-3-83,-1 1 1,1 0 0,0 1-1,0 0 1,14-4 0,-24 9 72,1 0 1,-1-1-1,0 1 0,1 0 1,-1 0-1,1 0 0,-1 0 1,1 0-1,-1 0 1,1 0-1,-1 0 0,1 0 1,-1 0-1,1 0 1,-1 0-1,1 0 0,-1 1 1,1-1-1,-1 0 0,1 0 1,-1 0-1,0 1 1,1-1-1,-1 0 0,1 1 1,-1-1-1,0 0 1,1 1-1,-1-1 0,0 0 1,1 1-1,-1-1 1,0 1-1,1 1-25,-1-1 0,1 1-1,-1-1 1,0 1 0,0 0 0,0-1 0,0 1-1,0 0 1,0-1 0,-1 3 0,0 3-31,-1 0 1,0 0-1,0 0 1,-4 8-1,-1-4 117,0 0 0,-1 0 1,0 0-1,-1-1 0,-16 14 0,-55 41 579,73-61-560,1 0 0,-1 0-1,0-1 1,0 0 0,0 0 0,-1 0 0,-8 1 0,14-4-21,0 1 0,-1 0 0,1-1 0,-1 0 0,1 0 0,0 1 0,-1-1 0,1-1 0,-1 1-1,1 0 1,0-1 0,-1 1 0,1-1 0,0 0 0,-1 1 0,1-1 0,0 0 0,0-1 0,0 1 0,0 0 0,0-1 0,0 1 0,0-1 0,0 1 0,1-1 0,-3-2 0,4 3-13,-1 0 1,1 0-1,0 0 1,-1 0-1,1 0 1,0 0-1,0 0 1,0 0 0,0 0-1,0 0 1,0 0-1,0-1 1,0 1-1,0 0 1,0 0-1,1 0 1,-1 0-1,0 0 1,1 0-1,-1 0 1,1 0 0,-1 1-1,1-1 1,-1 0-1,1 0 1,0 0-1,-1 0 1,2 0-1,23-21 122,-1 6-129,1 1-1,1 2 1,0 1-1,0 0 1,1 2-1,34-8 0,-58 18-17,-1-1-4,0 0 1,0 0-1,0 1 1,0-1-1,0 1 1,1 0-1,-1-1 1,0 1-1,0 0 1,1 0-1,-1 1 1,0-1-1,0 0 0,0 1 1,3 0-1,-5 0 0,0 0 0,0 0 0,0 0 0,0 0 0,0 0 0,0 0 0,0 0 0,-1 0 1,1 0-1,0 0 0,-1 0 0,1 0 0,0 0 0,-1 0 0,1 0 0,-1-1 0,0 2 0,-13 19-78,12-19 70,-6 11 36,-1-1 1,-1 0-1,0-1 0,-1 0 1,0 0-1,0-1 0,-26 16 1,36-25-8,0 0 1,0-1-1,0 1 1,0-1 0,0 1-1,0-1 1,-1 1-1,1-1 1,0 0-1,0 1 1,-1-1 0,1 0-1,0 0 1,0 0-1,-1 0 1,1 0-1,0 0 1,0-1 0,-1 1-1,1 0 1,0 0-1,0-1 1,-1 1-1,1-1 1,-1 0 0,0-1 0,0 1 1,1-1 0,0 0 0,-1 0-1,1 1 1,0-1 0,0 0 0,0 0-1,0 0 1,0 0 0,0 0 0,1 0 0,-2-4-1,1 0 6,0-1 0,0 1 0,1-1 0,0 1 0,0-1-1,0 1 1,1-1 0,0 1 0,3-11 0,-3 14-4,1 0 1,-1 0-1,1 0 1,0 0 0,0 1-1,0-1 1,0 1-1,0-1 1,1 1-1,-1 0 1,1 0-1,0 0 1,-1 0-1,1 0 1,0 0 0,0 1-1,0 0 1,0-1-1,0 1 1,1 0-1,-1 1 1,0-1-1,0 0 1,1 1-1,-1 0 1,0 0 0,1 0-1,-1 0 1,0 0-1,1 1 1,-1 0-1,0-1 1,0 1-1,1 0 1,-1 1-1,0-1 1,3 2 0,-5-2-31,0 0 1,0-1 0,0 1-1,-1 0 1,1 0 0,0 0-1,0 0 1,-1 0 0,1-1-1,-1 1 1,1 0 0,-1 0-1,1 0 1,-1 1 0,0-1-1,1 0 1,-1 0 0,0 0-1,0 0 1,0 0 0,0 0-1,0 0 1,0 0 0,0 1-1,0-1 1,0 0 0,-1 0-1,1 0 1,0 0 0,-1 0-1,1 0 1,-1 0 0,1 0-1,-1 0 1,1 0 0,-1 0 0,0 0-1,1-1 1,-1 1 0,0 0-1,0 0 1,0-1 0,0 1-1,1 0 1,-1-1 0,0 1-1,0-1 1,0 1 0,-2 0-1,-19 5-332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0.441"/>
    </inkml:context>
    <inkml:brush xml:id="br0">
      <inkml:brushProperty name="width" value="0.1" units="cm"/>
      <inkml:brushProperty name="height" value="0.1" units="cm"/>
      <inkml:brushProperty name="color" value="#E71224"/>
    </inkml:brush>
  </inkml:definitions>
  <inkml:trace contextRef="#ctx0" brushRef="#br0">46 0 3193,'-1'1'4219,"-5"14"-4028,-1 16-159,-2 11-16,-5 48-1,6 15-55,8 142 1,14-100-3138,-14-142 2855,2 12-493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0.956"/>
    </inkml:context>
    <inkml:brush xml:id="br0">
      <inkml:brushProperty name="width" value="0.1" units="cm"/>
      <inkml:brushProperty name="height" value="0.1" units="cm"/>
      <inkml:brushProperty name="color" value="#E71224"/>
    </inkml:brush>
  </inkml:definitions>
  <inkml:trace contextRef="#ctx0" brushRef="#br0">11 0 2497,'0'1'50,"-1"-1"1,1 0-1,-1 0 1,0 0-1,1 1 1,-1-1-1,1 0 1,-1 1-1,1-1 1,-1 1-1,1-1 1,-1 0-1,1 1 1,0-1-1,-1 1 1,1-1-1,0 1 1,-1-1-1,1 1 1,0 0-1,-1-1 1,1 1-1,0-1 1,0 1 0,0-1-1,0 1 1,0 0-1,0-1 1,0 1-1,0 0 1,0-1-1,0 1 1,0-1-1,0 1 1,0 0-1,0-1 1,0 1-1,0-1 1,1 1-1,-1 0 1,1 0-1,0 0 23,0 0 0,0 0 0,1 0 0,-1-1 0,0 1 0,1 0 0,-1-1 0,1 1 0,-1-1 0,0 1 0,1-1 0,0 1 0,-1-1 0,1 0 0,-1 0 0,3 0 0,9 0 292,439 5 2036,-255-1-2300,210 12 547,-372-13-532,136 9 673,-131-11-573,0-2 1,51-8-1,-32 0-139,71-12-165,-128 20 26,-2 1 32,0 0 1,0 0-1,0 0 1,0 0 0,0 1-1,1-1 1,-1 0 0,0 0-1,0 0 1,0 0-1,0 0 1,0 0 0,1 0-1,-1 0 1,0 0-1,0 0 1,0 0 0,0 0-1,0 0 1,1-1 0,-1 1-1,0 0 1,0 0-1,0 0 1,0 0 0,0 0-1,0 0 1,0 0 0,1 0-1,-1 0 1,0 0-1,0 0 1,0-1 0,0 1-1,0 0 1,0 0-1,0 0 1,0 0 0,0 0-1,0 0 1,0-1 0,1 1-1,-1 0 1,0 0-1,0 0 1,0 0 0,0 0-1,0-1 1,0 1-1,0 0 1,0 0 0,0 0-1,0 0 1,0 0 0,-1-1-1,1 1 1,0 0-1,0 0 1,0 0 0,0 0-1,0 0 1,0 0-1,0-1 1,0 1 0,0 0-1,0 0 1,0 0 0,-1 0-1,0-2-595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1.687"/>
    </inkml:context>
    <inkml:brush xml:id="br0">
      <inkml:brushProperty name="width" value="0.1" units="cm"/>
      <inkml:brushProperty name="height" value="0.1" units="cm"/>
      <inkml:brushProperty name="color" value="#E71224"/>
    </inkml:brush>
  </inkml:definitions>
  <inkml:trace contextRef="#ctx0" brushRef="#br0">71 0 4081,'-1'0'131,"0"0"0,0 0 0,0 0 0,0 1 0,0-1 0,0 0 0,1 1 0,-1-1 0,0 0 0,0 1 0,0-1 0,0 1 0,1-1 0,-1 1 0,0-1 0,1 1 0,-1 0 0,0-1 0,1 1 0,-1 0 0,1 0 0,-1-1 0,1 1 0,-2 2 0,-7 28 493,5-17-517,3-11-91,-9 33 221,1 0 0,-6 64 0,12-9-101,4 0 1,17 131-1,-17-215-232,0-1 0,1 1 0,-1 0-1,2 0 1,-1-1 0,0 1 0,1-1-1,1 0 1,-1 1 0,1-1 0,5 7-1,-9-13 49,1 0 0,-1 0 1,0 1-1,0-1 0,0 0 0,0 0 0,0 1 0,1-1 0,-1 0 0,0 0 0,0 0 0,0 0 0,0 1 0,1-1 0,-1 0 0,0 0 0,0 0 0,1 0 0,-1 0 0,0 0 0,0 0 0,1 1 0,-1-1 1,0 0-1,0 0 0,1 0 0,-1 0 0,0 0 0,0 0 0,1 0 0,-1 0 0,0 0 0,0-1 0,1 1 0,-1 0 0,0 0 0,0 0 0,0 0 0,1 0 0,-1 0 0,0 0 0,0-1 0,1 1 0,-1 0 1,0 0-1,0 0 0,0 0 0,0-1 0,1 1 0,-1 0 0,0 0 0,0 0 0,0-1 0,2-1-322,12-11-690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3.674"/>
    </inkml:context>
    <inkml:brush xml:id="br0">
      <inkml:brushProperty name="width" value="0.1" units="cm"/>
      <inkml:brushProperty name="height" value="0.1" units="cm"/>
    </inkml:brush>
  </inkml:definitions>
  <inkml:trace contextRef="#ctx0" brushRef="#br0">628 193 9090,'41'14'3165,"-41"-14"-3137,0 0 1,1 0-1,-1 0 1,0 0 0,0 0-1,1 0 1,-1 0 0,0 0-1,0 0 1,0 0 0,1 0-1,-1-1 1,0 1-1,0 0 1,0 0 0,1 0-1,-1 0 1,0 0 0,0 0-1,0-1 1,1 1-1,-1 0 1,0 0 0,0 0-1,0-1 1,0 1 0,0 0-1,0 0 1,1 0-1,-1-1 1,0 1 0,0 0-1,0 0 1,0 0 0,0-1-1,0 1 1,0 0-1,0 0 1,0-1 0,0 1-1,0 0 1,0 0 0,0-1-1,0 1 1,0 0-1,0 0 1,0 0 0,-1-1-1,1 1 1,0 0 0,0 0-1,0-1 1,-7-16 321,5 14-281,-4-10-30,-1 0 0,-1 0 0,0 0 0,-1 1 0,0 0 0,-1 1 0,0 0 0,-22-18 0,24 23 37,-1 0 0,1 1 0,-1-1 0,0 2 0,0 0 0,0 0 0,0 0-1,-1 1 1,0 1 0,0-1 0,1 2 0,-1-1 0,0 1 0,-15 1 0,5 2-74,-1 1 1,1 1-1,0 1 0,0 0 1,-32 15-1,6 0-157,-50 33 0,80-44 126,5-3 20,0 0-1,0 1 1,1 0 0,0 0 0,0 1-1,1 1 1,-12 12 0,21-20 4,-1 0 0,0 0 0,0 0 0,1 0 0,-1 0 0,1 0 0,-1 0 0,1 0 0,-1 0 0,1 0 0,-1 0 0,1 0 0,0 1 0,0-1 0,0 0 0,0 0 0,0 0 0,0 0 0,0 1 0,0-1 0,0 0 0,0 0 0,0 0 0,1 0 0,-1 1 0,1-1 0,-1 0 0,1 0 0,-1 0 0,1 0 0,-1 0 0,1 0 0,0 0 0,0 0 0,0-1 0,-1 1 0,1 0 0,0 0 0,2 1 0,3 1-32,-1 0 0,1 0-1,0-1 1,1 0 0,-1 0 0,9 2 0,21 1-138,0-1 1,1-1 0,63-5-1,21 2-630,-112 0 658,0 1 0,0 0 0,0 1 0,0 0 0,0 0 0,9 5 0,-16-7 126,0 1 1,-1-1-1,1 1 0,-1 0 0,1 0 1,-1 0-1,1 0 0,-1 0 1,0 0-1,1 0 0,-1 0 1,0 1-1,0-1 0,0 0 0,0 1 1,0-1-1,0 1 0,-1-1 1,1 1-1,0-1 0,-1 1 0,1 0 1,-1-1-1,1 1 0,-1 0 1,0-1-1,0 1 0,0 0 0,0-1 1,0 1-1,0 0 0,0 0 1,0-1-1,-1 1 0,1 0 1,-1-1-1,1 1 0,-2 2 0,-4 7 21,0 0-1,-1 0 0,0 0 0,-1-1 0,0 0 0,0 0 0,-1-1 0,-16 13 1,-89 59 5,92-67-13,-113 81-1735,103-70 1176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2.054"/>
    </inkml:context>
    <inkml:brush xml:id="br0">
      <inkml:brushProperty name="width" value="0.1" units="cm"/>
      <inkml:brushProperty name="height" value="0.1" units="cm"/>
      <inkml:brushProperty name="color" value="#E71224"/>
    </inkml:brush>
  </inkml:definitions>
  <inkml:trace contextRef="#ctx0" brushRef="#br0">0 9 5129,'16'11'2441,"1"-1"-681,10 5-1352,3 0-192,8-3-128,-3 0-48,-1-12-24,-1-5-8,-9-7-32,-6-3-96,-6 1-448,-3-3-376,-8-3 560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2.392"/>
    </inkml:context>
    <inkml:brush xml:id="br0">
      <inkml:brushProperty name="width" value="0.1" units="cm"/>
      <inkml:brushProperty name="height" value="0.1" units="cm"/>
      <inkml:brushProperty name="color" value="#E71224"/>
    </inkml:brush>
  </inkml:definitions>
  <inkml:trace contextRef="#ctx0" brushRef="#br0">9 1 5089,'-5'1'2249,"2"8"-1209,3 6-400,3 12-416,0 7-128,6 16-56,-2 7 0,-1 6-8,5-2 0,0-3-16,0-9-8,2-8-8,-1-9-32,0-6-112,2-2-144,-2-4-552,3-3-681,2-9 961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2.741"/>
    </inkml:context>
    <inkml:brush xml:id="br0">
      <inkml:brushProperty name="width" value="0.1" units="cm"/>
      <inkml:brushProperty name="height" value="0.1" units="cm"/>
      <inkml:brushProperty name="color" value="#E71224"/>
    </inkml:brush>
  </inkml:definitions>
  <inkml:trace contextRef="#ctx0" brushRef="#br0">114 298 3561,'2'3'347,"0"-1"0,0 1 0,1-1-1,-1 0 1,1 1 0,-1-1 0,1-1 0,0 1 0,6 3 0,-5-3-322,1-1-1,-1 1 1,1-1 0,-1 1-1,1-1 1,0-1 0,-1 1-1,1-1 1,0 1 0,-1-1-1,1-1 1,0 1-1,0-1 1,-1 0 0,1 0-1,-1 0 1,1 0 0,-1-1-1,6-2 1,9-9 250,0-1 0,-1-1 0,-1 0 0,0-2 0,-1 0 0,-1 0 0,16-25 0,-26 35-265,-1 0-1,-1-1 0,1 1 0,-1-1 0,0 1 1,-1-1-1,0 0 0,0 0 0,-1 0 0,1-11 1,-2 15-15,0 1 1,0 0-1,0 0 1,-1 0 0,1 0-1,-1 0 1,0 0 0,1 1-1,-2-1 1,1 0-1,0 0 1,0 0 0,-1 1-1,0-1 1,1 1-1,-1-1 1,0 1 0,0 0-1,0 0 1,-1 0 0,1 0-1,0 0 1,-1 0-1,0 0 1,1 1 0,-1-1-1,0 1 1,0 0 0,1 0-1,-5-1 1,2 1-6,-1 0 0,1 0 0,-1 1 1,1 0-1,-1 0 0,1 0 0,0 0 1,-1 1-1,1 0 0,-1 0 0,1 1 0,0-1 1,0 1-1,0 0 0,0 1 0,0-1 0,-8 6 1,-5 5-23,0 1 0,-31 32 0,41-39 28,-13 15-7,1 0 1,1 1-1,1 1 1,-18 31-1,27-39 10,0 2-1,1-1 0,0 1 0,2 0 0,0 1 1,1-1-1,-4 32 0,9-46 6,-1 1 0,1-1 0,0 0 0,0 1 0,1-1 0,-1 0 0,1 1 0,0-1 0,0 0 0,0 0-1,1 0 1,-1 0 0,1 0 0,0 0 0,0 0 0,1 0 0,-1-1 0,1 1 0,0-1 0,0 0 0,0 0 0,0 0 0,0 0 0,1 0 0,-1-1 0,7 4 0,4 1 15,1-1 0,1-1 1,-1 0-1,1-1 0,0 0 0,0-1 1,0-1-1,0-1 0,0 0 1,0-1-1,26-3 0,4-4-97,0-1 0,80-25 0,-92 22-906,45-22 0,-41 12 271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3.093"/>
    </inkml:context>
    <inkml:brush xml:id="br0">
      <inkml:brushProperty name="width" value="0.1" units="cm"/>
      <inkml:brushProperty name="height" value="0.1" units="cm"/>
      <inkml:brushProperty name="color" value="#E71224"/>
    </inkml:brush>
  </inkml:definitions>
  <inkml:trace contextRef="#ctx0" brushRef="#br0">7 2 5353,'0'-1'1857,"0"1"-1665,0 0-192,10 44-8,-4 60-8,-15-43 16,2-4 48,6-12 152,-3-13 72,2-17 32,2-5-88,0-11-1080,2-8 640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3.472"/>
    </inkml:context>
    <inkml:brush xml:id="br0">
      <inkml:brushProperty name="width" value="0.1" units="cm"/>
      <inkml:brushProperty name="height" value="0.1" units="cm"/>
      <inkml:brushProperty name="color" value="#E71224"/>
    </inkml:brush>
  </inkml:definitions>
  <inkml:trace contextRef="#ctx0" brushRef="#br0">35 0 5785,'3'2'188,"0"0"-1,1 0 1,-1 0-1,-1 0 0,1 1 1,0-1-1,-1 1 1,1 0-1,-1-1 0,0 1 1,1 0-1,-1 1 1,-1-1-1,1 0 1,-1 0-1,3 6 0,4 7-85,7 8-103,-10-17-1,0 0-1,-1 0 1,1 1 0,3 12-1,-7-18 5,0 0-1,-1 0 1,1 1-1,-1-1 0,0 0 1,0 1-1,0-1 1,0 0-1,0 1 0,0-1 1,-1 0-1,1 0 1,-1 1-1,1-1 0,-1 0 1,0 0-1,0 0 1,0 0-1,0 0 0,0 0 1,-2 3-1,-7 6 3,0 0 0,0-1 0,-15 11 0,12-11-122,2 1 0,-19 20 0,29-30 117,0 0 1,0-1 0,0 1 0,1 0 0,-1 0-1,0 0 1,1 0 0,-1 0 0,0 1 0,1-1 0,-1 0-1,1 0 1,0 0 0,-1 0 0,1 1 0,0-1-1,0 0 1,0 0 0,0 0 0,0 1 0,0-1 0,0 0-1,0 0 1,1 3 0,0-3 28,0 0-1,0 0 1,0 0 0,0 0-1,0 0 1,0-1 0,0 1-1,1 0 1,-1-1 0,0 1-1,0-1 1,1 1 0,-1-1-1,0 0 1,1 1 0,-1-1-1,0 0 1,2 0 0,9 1 165,-1-1 1,1-1 0,-1 0 0,12-3-1,-8 2-135,79-19 159,-82 17-652,-1 0 0,1-1 1,0 0-1,-1-1 0,17-11 0,-1-3-496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44.256"/>
    </inkml:context>
    <inkml:brush xml:id="br0">
      <inkml:brushProperty name="width" value="0.1" units="cm"/>
      <inkml:brushProperty name="height" value="0.1" units="cm"/>
      <inkml:brushProperty name="color" value="#E71224"/>
    </inkml:brush>
  </inkml:definitions>
  <inkml:trace contextRef="#ctx0" brushRef="#br0">1 99 1936,'18'25'1135,"1"-1"-1,30 29 1,-48-53-1021,-1 0 0,1 1 0,0-1 0,-1 0-1,1 1 1,0-1 0,-1 0 0,1 0 0,0 0 0,0 0 0,-1 0 0,1 0 0,0 0 0,0 0 0,-1 0 0,1 0 0,0 0 0,0 0-1,-1 0 1,1 0 0,0-1 0,-1 1 0,1 0 0,0-1 0,-1 1 0,1 0 0,0-1 0,-1 1 0,1-1 0,-1 1 0,1-1 0,-1 1-1,1-2 1,24-24 960,-14 13-845,-9 11-224,1 0 0,-1 1 0,1-1 0,0 0 0,0 1 0,-1-1 0,1 1 0,0 0 0,0 0 0,0 0 0,0 1 0,6-2 1,39 3-14,-10 1 96,41-12 180,-50 5-205,45-1 1,199-13 597,31 1 373,186 3 581,-455 13-1613,43-5 86,-70 6-164,-1 0 0,0-1 0,1 0 1,-1 0-1,0-1 0,-1 0 1,13-7-1,-17 9-103,-1 0-1,1 0 1,-1 0 0,0 0 0,1 0-1,-1 0 1,0 0 0,0-1 0,0 1-1,0 0 1,0-1 0,0 1 0,0-1-1,0 1 1,-1-1 0,2-2 0,-5-7-1015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55.951"/>
    </inkml:context>
    <inkml:brush xml:id="br0">
      <inkml:brushProperty name="width" value="0.1" units="cm"/>
      <inkml:brushProperty name="height" value="0.1" units="cm"/>
      <inkml:brushProperty name="color" value="#E71224"/>
    </inkml:brush>
  </inkml:definitions>
  <inkml:trace contextRef="#ctx0" brushRef="#br0">12 79 360,'-11'-12'6240,"17"14"-3718,34 14-1705,-27-12-761,0-2 0,1 0-1,-1 0 1,1-1-1,16-1 1,157-17 357,198-5 45,-212 26-216,382-8-40,-445-7-99,107-4 238,-64 3-85,-115 7-136,0 1-1,0 2 1,63 5 0,-80-1-88,1-1 1,-1-1 0,0 0-1,0-2 1,34-6 0,-28 5-1996,-36 4 1349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0:57.270"/>
    </inkml:context>
    <inkml:brush xml:id="br0">
      <inkml:brushProperty name="width" value="0.1" units="cm"/>
      <inkml:brushProperty name="height" value="0.1" units="cm"/>
      <inkml:brushProperty name="color" value="#E71224"/>
    </inkml:brush>
  </inkml:definitions>
  <inkml:trace contextRef="#ctx0" brushRef="#br0">0 1 2000,'17'0'6575,"7"4"-5453,11 1-1206,-22-4 110,217 33 137,-203-28-72,1-1-1,0-1 1,0-1-1,0-2 1,0 0-1,34-5 1,13-7 129,-19 2 8,62-1 0,-99 10-310,0 1 0,0 0-1,0 1 1,-1 1-1,1 1 1,-1 1-1,24 8 1,9 9-737,0 2 339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0.628"/>
    </inkml:context>
    <inkml:brush xml:id="br0">
      <inkml:brushProperty name="width" value="0.1" units="cm"/>
      <inkml:brushProperty name="height" value="0.1" units="cm"/>
      <inkml:brushProperty name="color" value="#E71224"/>
    </inkml:brush>
  </inkml:definitions>
  <inkml:trace contextRef="#ctx0" brushRef="#br0">41 1 2369,'0'0'1034,"0"0"-373,0 0-264,0 0-210,0 0-23,0 0 125,0 0 150,0 0 196,0 0 49,0 0-73,0 0-141,0 0-218,0 0-129,0 0-78,0 0-22,0 0-11,0 0 4,-8 12 1282,-12-12 1031,8 0-4494,11 0 1558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2.289"/>
    </inkml:context>
    <inkml:brush xml:id="br0">
      <inkml:brushProperty name="width" value="0.1" units="cm"/>
      <inkml:brushProperty name="height" value="0.1" units="cm"/>
      <inkml:brushProperty name="color" value="#E71224"/>
    </inkml:brush>
  </inkml:definitions>
  <inkml:trace contextRef="#ctx0" brushRef="#br0">46 4 4185,'-4'2'266,"1"0"0,0 0 0,0 0 0,0 0 0,1 1 0,-1-1 0,1 1 0,-1 0 0,1-1 0,0 1 0,-3 4 0,-1 2-164,6-9-61,-1 1 0,1-1 1,0 0-1,-1 1 0,1-1 0,0 0 0,-1 0 1,1 1-1,0-1 0,0 1 0,-1-1 0,1 0 1,0 1-1,0-1 0,0 0 0,0 1 1,-1-1-1,1 1 0,0-1 0,0 1 0,0-1 1,0 0-1,0 1 0,0-1 0,0 1 0,0-1 1,0 1-1,0-1 0,1 0 0,-1 1 0,0-1 1,0 1-1,0-1 0,0 0 0,1 1 1,-1-1-1,0 1 0,0-1 0,1 0 0,-1 1 1,1-1-1,22 6 229,10 2-133,-15 2-88,-13-6-31,0-1 0,0 0 1,0-1-1,0 1 1,1-1-1,-1 0 0,1 0 1,0 0-1,-1-1 0,1 0 1,12 0-1,29-3 294,1-3 1,75-18-1,-64 11-63,12-1 34,1 3 0,98-2 0,-67 13-233,71 0 977,-131-3-607,82-15 1,-112 11-255,-13 5-219,1 1 1,-1 0-1,0 0 0,0 0 0,0 0 0,0 0 1,1 0-1,-1-1 0,0 1 0,0 0 0,0 0 1,0 0-1,0 0 0,0-1 0,1 1 0,-1 0 0,0 0 1,0 0-1,0 0 0,0-1 0,0 1 0,0 0 1,0 0-1,0 0 0,0-1 0,0 1 0,0 0 1,0 0-1,0 0 0,0-1 0,0 1 0,0 0 1,0 0-1,0 0 0,0-1 0,0 1 0,-1 0 1,1 0-1,0 0 0,0-1 0,0 1 0,0 0 1,0 0-1,0 0 0,-1 0 0,1 0 0,0-1 1,0 1-1,0 0 0,0 0 0,-1 0 0,1 0 1,0 0-1,0 0 0,0 0 0,-1 0 0,1 0 1,0 0-1,0 0 0,-6-2-750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4.440"/>
    </inkml:context>
    <inkml:brush xml:id="br0">
      <inkml:brushProperty name="width" value="0.1" units="cm"/>
      <inkml:brushProperty name="height" value="0.1" units="cm"/>
    </inkml:brush>
  </inkml:definitions>
  <inkml:trace contextRef="#ctx0" brushRef="#br0">17 0 6873,'1'105'3644,"-5"131"-2497,-1-189-608,1-8-75,0 71 0,4-109-460,0-1-1,0 0 1,0 0 0,0 0 0,0 1 0,0-1-1,0 0 1,0 0 0,0 1 0,0-1 0,0 0-1,0 0 1,0 0 0,0 1 0,0-1 0,0 0 0,0 0-1,0 1 1,0-1 0,0 0 0,0 0 0,0 0-1,0 1 1,1-1 0,-1 0 0,0 0 0,0 0-1,0 1 1,0-1 0,0 0 0,1 0 0,-1 0-1,0 0 1,0 1 0,0-1 0,1 0 0,-1 0-1,0 0 1,0 0 0,6-10 101,9-35 9,-9 26-78,102-241-61,-56 143-13,-52 117 37,13-23-7,-13 22 8,0 1 0,0 0-1,1-1 1,-1 1-1,0-1 1,0 1 0,1 0-1,-1-1 1,0 1-1,1 0 1,-1 0-1,0-1 1,1 1 0,-1 0-1,0 0 1,1-1-1,-1 1 1,1 0 0,-1 0-1,0 0 1,1 0-1,-1-1 1,1 1 0,-1 0-1,1 0 1,-1 0-1,0 0 1,1 0-1,-1 0 1,1 0 0,-1 0-1,1 1 1,-1-1-1,0 0 1,1 0 0,-1 0-1,1 0 1,-1 0-1,0 1 1,1-1 0,-1 0-1,1 0 1,-1 1-1,0-1 1,0 0 0,1 1-1,-1-1 1,0 0-1,1 1 1,-1-1-1,0 0 1,0 1 0,1 0-1,1 4 0,1 0-1,-1 0 0,0 0 1,0 1-1,-1-1 1,0 1-1,0-1 0,1 9 1,-2 50 10,0-35-2,-1 31 20,-1-21 48,2-1 0,7 51 0,-7-88-67,1 0-1,-1 1 1,0-1 0,0 0 0,1 1 0,-1-1 0,1 0 0,-1 0 0,1 1 0,-1-1 0,1 0 0,1 1 0,-2-1-5,0-1-1,1 0 1,-1 0 0,0 0 0,0 0-1,1 0 1,-1 0 0,0 0 0,0 0 0,1 0-1,-1 0 1,0 0 0,0 0 0,1 0-1,-1 0 1,0 0 0,0 0 0,1 0-1,-1 0 1,0 0 0,1 0 0,-1 0-1,0 0 1,0-1 0,0 1 0,1 0-1,-1 0 1,0 0 0,0 0 0,0-1-1,1 1 1,-1 0 0,0 0 0,0 0-1,0-1 1,19-33 120,-13 21-126,132-249 10,-130 245-6,-6 12-1,0 1 1,1-1 0,-1 1-1,1-1 1,0 1 0,0 0-1,0 0 1,4-3 0,-7 6-1,1 1-1,-1 0 1,0-1 0,1 1 0,-1 0 0,0-1 0,1 1-1,-1 0 1,1-1 0,-1 1 0,0 0 0,1 0 0,-1 0 0,1-1-1,-1 1 1,1 0 0,-1 0 0,1 0 0,-1 0 0,1 0-1,-1 0 1,1 0 0,-1 0 0,1 0 0,-1 0 0,1 0 0,-1 0-1,1 0 1,-1 1 0,1-1 0,0 0 0,-1 1-1,1 0 0,0 0 1,0 0-1,-1 0 0,1 0 1,-1 0-1,1 0 0,-1 0 1,1 0-1,-1 0 0,0 1 1,1-1-1,-1 1 0,3 47-14,-3-39 15,1 31-4,-1-15 20,1-1-1,4 31 1,-4-50-8,0 0 0,1 0 0,0 0 0,-1 0 0,2-1 0,-1 1 0,1-1 0,-1 0 0,2 1 0,-1-1 0,0-1 0,1 1 0,0 0 0,8 6 0,-11-10-32,0 0 0,0 0 0,0 0 0,0 0 0,1-1 0,-1 1 0,0 0 0,1-1 0,-1 1 0,0-1 0,1 1 0,-1-1 0,0 0 1,1 0-1,-1 0 0,2 1 0,-2-2-94,0 1 1,0 0 0,0-1 0,0 1 0,0-1 0,0 1 0,0-1-1,-1 0 1,1 1 0,0-1 0,0 0 0,-1 1 0,1-1 0,0 0-1,-1 0 1,1 0 0,-1 0 0,1 0 0,-1 1 0,1-1 0,-1-2-1,8-14-878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2.811"/>
    </inkml:context>
    <inkml:brush xml:id="br0">
      <inkml:brushProperty name="width" value="0.1" units="cm"/>
      <inkml:brushProperty name="height" value="0.1" units="cm"/>
      <inkml:brushProperty name="color" value="#E71224"/>
    </inkml:brush>
  </inkml:definitions>
  <inkml:trace contextRef="#ctx0" brushRef="#br0">30 1 5057,'-2'25'890,"2"-10"23,-1 1 0,-1-1-1,-5 18 1,1 0-835,2 0 1,1 0-1,1 1 1,5 58-1,-2-45 566,-8 85 0,8-102-403,-1-29-283,0-1 1,0 1 0,0-1-1,0 1 1,0-1 0,0 1-1,0-1 1,0 1 0,1-1-1,-1 0 1,0 1 0,0-1-1,1 1 1,-1-1 0,0 1-1,1-1 1,-1 0 0,0 1-1,1-1 1,-1 0-1,1 1 1,-1-1 0,0 0-1,1 0 1,-1 1 0,1-1-1,-1 0 1,1 0 0,-1 0-1,1 0 1,-1 0 0,1 0-1,-1 1 1,1-1 0,-1 0-1,1 0 1,-1-1 0,1 1-1,-1 0 1,1 0 0,-1 0-1,1 0 1,-1 0-1,1 0 1,-1-1 0,0 1-1,1 0 1,-1 0 0,1-1-1,-1 1 1,1 0 0,-1-1-1,1 1 1,13-10-739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3.217"/>
    </inkml:context>
    <inkml:brush xml:id="br0">
      <inkml:brushProperty name="width" value="0.1" units="cm"/>
      <inkml:brushProperty name="height" value="0.1" units="cm"/>
      <inkml:brushProperty name="color" value="#E71224"/>
    </inkml:brush>
  </inkml:definitions>
  <inkml:trace contextRef="#ctx0" brushRef="#br0">363 1 5697,'0'2'142,"1"0"-1,0 0 0,-1 0 1,1 0-1,-1 0 0,1 0 1,-1 0-1,0 0 0,0 0 1,0 0-1,0 0 1,0 0-1,0 0 0,-1 0 1,1 0-1,-1 0 0,1 0 1,-1 0-1,0 0 0,0-1 1,0 1-1,0 0 1,0 0-1,0-1 0,0 1 1,-1-1-1,1 1 0,-3 1 1,-4 5-214,0-1 0,-1-1 0,0 1 1,-11 5-1,9-6 305,-26 17-233,-2-1-1,-68 26 0,52-22 31,31-13-8,24-13-17,-1 1 1,1-1 0,-1 0-1,1 1 1,-1-1 0,0 0 0,1 1-1,-1-1 1,1 0 0,-1 0-1,0 0 1,1 0 0,-1 1-1,0-1 1,1 0 0,-1 0-1,0 0 1,1 0 0,-1-1-1,0 1 1,1 0 0,-1 0 0,1 0-1,-1 0 1,0-1 0,1 1-1,-1 0 1,1-1 0,-1 1-1,0 0 1,1-1 0,-1 1-1,1-1 1,-1 1 0,1 0-1,0-1 1,-1 0 0,3 0 57,1 1 1,0-1-1,-1 1 0,1 0 1,0 0-1,-1 0 1,1 0-1,3 1 1,5 1-43,0-1 0,0 2 0,0 0 1,-1 0-1,14 7 0,-13-6-11,5 4-8,-1 0 0,0 1 1,0 1-1,-1 0 0,0 1 1,-1 1-1,16 17 0,2 0 3,-23-21-28,6 5 56,28 20 0,-38-30-74,1 0 0,-1 0-1,1-1 1,0 0 0,0 0-1,0 0 1,0 0 0,0-1-1,1 0 1,-1 0 0,8 0 0,7-3-141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3.934"/>
    </inkml:context>
    <inkml:brush xml:id="br0">
      <inkml:brushProperty name="width" value="0.1" units="cm"/>
      <inkml:brushProperty name="height" value="0.1" units="cm"/>
      <inkml:brushProperty name="color" value="#E71224"/>
    </inkml:brush>
  </inkml:definitions>
  <inkml:trace contextRef="#ctx0" brushRef="#br0">0 1 4777,'13'-1'6961,"39"9"-6614,-33-4 264,22 0-541,0-1 0,1-3 0,-1-1 1,42-6-1,-79 6-229,-4 1 20,1 0 0,0 0 0,-1 0 0,1 0 0,0-1 0,0 1 0,-1 0 0,1 0 0,0 0 0,0 1 0,-1-1 0,1 0 0,0 0 0,0 0 0,-1 1 0,2-1 0,-1 5-848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4.289"/>
    </inkml:context>
    <inkml:brush xml:id="br0">
      <inkml:brushProperty name="width" value="0.1" units="cm"/>
      <inkml:brushProperty name="height" value="0.1" units="cm"/>
      <inkml:brushProperty name="color" value="#E71224"/>
    </inkml:brush>
  </inkml:definitions>
  <inkml:trace contextRef="#ctx0" brushRef="#br0">1 0 7498,'10'2'2824,"-5"2"-2072,5 1-520,-1 8-224,-2 3 0,1 6-8,-6 3 8,3 7 8,-2 9 8,-3 5-8,2 2 0,0-4-56,1-3-224,1-13-760,-3 3-624,3-6 952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34.668"/>
    </inkml:context>
    <inkml:brush xml:id="br0">
      <inkml:brushProperty name="width" value="0.1" units="cm"/>
      <inkml:brushProperty name="height" value="0.1" units="cm"/>
      <inkml:brushProperty name="color" value="#E71224"/>
    </inkml:brush>
  </inkml:definitions>
  <inkml:trace contextRef="#ctx0" brushRef="#br0">204 1 6129,'-8'1'277,"1"1"-1,0 1 1,0-1-1,0 1 1,0 0-1,0 1 1,1-1-1,-1 1 1,1 1-1,-8 7 1,-3 3 103,1 1-1,-18 22 1,28-30-212,0 0 0,0 1 0,1-1 0,0 1 0,1 0 0,0 1 0,0-1 1,1 1-1,0 0 0,0 0 0,1 0 0,-1 16 0,3-21-140,0 0-1,0 0 1,1 0 0,0 1 0,0-1 0,0 0 0,0 0 0,1 0-1,0 0 1,0-1 0,0 1 0,0 0 0,1-1 0,0 1 0,0-1-1,0 0 1,0 0 0,1 0 0,0-1 0,-1 1 0,1-1 0,1 0-1,-1 0 1,0 0 0,1 0 0,6 2 0,6 1-134,0 0 1,0-1-1,1-1 0,0 0 1,-1-1-1,1-1 0,0-1 1,0-1-1,0 0 0,0-1 1,0-1-1,0-1 0,23-7 1,6-4-389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22:41.924"/>
    </inkml:context>
    <inkml:brush xml:id="br0">
      <inkml:brushProperty name="width" value="0.1" units="cm"/>
      <inkml:brushProperty name="height" value="0.1" units="cm"/>
      <inkml:brushProperty name="color" value="#E71224"/>
    </inkml:brush>
  </inkml:definitions>
  <inkml:trace contextRef="#ctx0" brushRef="#br0">26 40 1096,'0'0'450,"0"0"-173,0 0-66,0 0 180,0 0 223,0 0 269,0 0 84,0 0-175,0 0-222,0 0-272,-18 14 1277,17-13-1316,0 0-1,0 0 1,1 0-1,-1 0 1,1 0-1,-1 0 1,1 1-1,-1-1 1,1 0-1,0 0 1,-1 1-1,1-1 1,0 0-1,0 3 1,0 7-611,0-11 369,0 0 0,0 0 0,0 0 0,0 0 0,0 0 0,0 0-1,0 0 1,0 0 0,0 0 0,0 0 0,0 0 0,0 0 0,0 0 0,0 0 0,0 0 0,0 0 0,1 0 0,-1 1 0,0-1 0,0 0 0,0 0-1,0 0 1,0 0 0,0 0 0,0 0 0,0 0 0,0 0 0,0 0 0,0 0 0,0 0 0,0 0 0,0 0 0,0 0 0,0 0 0,0 0 0,0 0 0,0 0-1,0 0 1,0 1 0,0-1 0,0 0 0,0 0 0,0 0 0,0 0 0,9-17-17,0 0-1,14-18 1,-11 17 0,-9 50-24,-3-27-891,0-5 597</inkml:trace>
</inkml:ink>
</file>

<file path=ppt/ink/ink276.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8T16:18:19.180"/>
    </inkml:context>
    <inkml:brush xml:id="br0">
      <inkml:brushProperty name="width" value="0.05292" units="cm"/>
      <inkml:brushProperty name="height" value="0.05292" units="cm"/>
      <inkml:brushProperty name="color" value="#FF0000"/>
    </inkml:brush>
  </inkml:definitions>
  <inkml:trace contextRef="#ctx0" brushRef="#br0">11596 5610 449 0,'13'-12'188'16,"8"-3"-108"-16,10 1-42 15,11 3-33-15,8 2-5 16,21 5 0-16,8 0-2 15,20 1 9-15,5-3 6 0,13-3 7 16,6 0 2-16,2-4-5 16,8 0-3-16,10-2 4 15,6 3-1-15,13 10-2 16,7 2-1-16,-1 9-3 16,10 0 4-16,17-3 4 15,1 1 0-15,5-5-6 16,-11-2-4-16,-13-2-5 15,-2-2 0-15,-16-1 1 16,6-2 3-16,-10-6 3 16,-2-2-1-16,2-4-3 15,2-3-3-15,-17-3-5 16,1-3-8-16,-18 4-16 16,-20 3 1-16,-21 9 2 15,-14 6 7-15,-24 2 17 16,-2 2 2-16,-7 3 0 15,-1 6-1-15,-3 1-2 0,-6 1-1 16,-6 9 0-16,-5-3 0 16,0 10 4-16,-1 4 1 15,5 0 7-15,-2 2 2 16,6-2 4-16,2-1-1 16,5-1-3-16,-3 0-4 15,-4 8-7-15,-1 9-4 16,2 21-4-16,-4 13 0 0,0 17-1 15,-4 10 2-15,-3 13 3 16,2 4 1-16,-11 6 1 16,-3 0 2-16,-3-1 3 15,-11-3-1-15,-3-2 0 16,1-1-1-16,-3-26-3 16,6-13-1-16,7-34-31 15,0-19-53-15,-1-23 56 16</inkml:trace>
  <inkml:trace contextRef="#ctx0" brushRef="#br0" timeOffset="650.29">11642 7050 199 0,'27'-12'117'0,"11"0"3"16,7 1-44-16,20 0-22 15,1 0 0-15,19 1-9 16,2 1-6-16,2 6-14 16,9 2-5-16,15 5-3 15,9 1 5-15,21 0 7 16,13-1-1-16,13-7-5 16,15-4-8-16,12-9-10 15,5 0-2-15,10-6-3 16,-4 2 1-16,8 4-1 15,-6 1 1-15,-8 3 1 0,-3 0 1 16,-24 3 21-16,-4 0 9 16,-25 4 12-16,-16 0 6 15,-11 5-17-15,-7 0-7 16,-14 0-14-16,-1-1-7 16,-17-3-4-16,-11-3-1 0,-14-4-4 15,-6 0-11-15,-20 0-95 16,-7 0-128-16,-21 3 150 15</inkml:trace>
  <inkml:trace contextRef="#ctx0" brushRef="#br0" timeOffset="1122.23">11432 6035 187 0,'35'-5'73'0,"-22"-1"-43"0,7 4-30 16,-2 1 0-16,-4 4 0 15,-1 4 2-15,-4 10 30 16,1 7 19-16,-4 26 30 15,3 14 4-15,5 18-26 16,-3 19-18-16,3 18-30 16,3 2-7-16,-5 0-3 15,-1-16 0-15,0-29 0 16,-3-16 0-16,-4-20-3 16,-1-10-10-16,-3-19-89 15,-1-11 73-15</inkml:trace>
  <inkml:trace contextRef="#ctx0" brushRef="#br0" timeOffset="1436.8">11661 5796 347 0,'-17'-7'185'16,"4"-3"-47"-16,4 3-77 16,3 3-84-16,5 0-23 15,1 6-11-15,0 3 2 16,-1-5 26-16,-2 13 17 0,-5 16 14 16,-23 49 4-16,3-27 7 15,-6 3 1-15,-11 8 0 16,-3 2-1-16,2-3-4 15,5-3-3-15,13-15-5 16,5-11-1-16,8-12-47 16,1-9 35-16</inkml:trace>
  <inkml:trace contextRef="#ctx0" brushRef="#br0" timeOffset="1729.35">11203 6014 416 0,'-50'30'177'0,"30"-14"-103"0,7 3-19 16,2 6-30-16,8 2-12 15,3 10-11-15,-3-1-2 16,10 2 16-16,6 1 22 15,12-5 32-15,7 0 13 16,9-7-4-16,3-6-21 16,2-6-31-16,-1-4-13 0,-6-7-46 15,-1-2-69-15,-5-4 67 16</inkml:trace>
  <inkml:trace contextRef="#ctx0" brushRef="#br0" timeOffset="11187.9">6170 10199 134 0,'-1'-8'45'0,"2"-6"-43"15,2 2-6-15,4 1 0 16,3-4 1-16,0 3 3 16,3 2 1-16,-3-1 27 15,-2 0 9-15,-3 4 8 16,-4 1-2-16,3 5-24 15,-4 2-11-15,0-1-7 16,0 0 1-16,8 28 4 0,12 44 2 16,-14-10-2-1,7 7-1-15,-2 19-5 0,4 6 0 16,1 6 4-16,-4 3 31 16,0-4 44-16,-6-2 20 15,-5-5 25-15,1-4-21 16,0-14-29-16,-4-9-17 15,-1-19-27-15,3-9-12 0,-2-16-51 16,-1-8-121-16,4-19 107 16</inkml:trace>
  <inkml:trace contextRef="#ctx0" brushRef="#br0" timeOffset="11400.87">6218 10211 518 0,'-29'24'224'16,"-4"-2"-93"-16,9 12-111 15,4 5-14-15,7 3-6 16,5 2-3-16,6-8-33 0,2-6-73 15,4-13 73 1</inkml:trace>
  <inkml:trace contextRef="#ctx0" brushRef="#br0" timeOffset="11547.52">6398 10204 317 0,'45'6'169'16,"-3"4"-50"-16,2 5-69 15,-5 5-30-15,0-1-130 16,0-1 80-16</inkml:trace>
  <inkml:trace contextRef="#ctx0" brushRef="#br0" timeOffset="12155.04">8570 10251 455 0,'-17'9'185'16,"1"3"-85"-16,16 13-104 15,7 8-4-15,9 15 0 16,7 10 0-16,-1 18 2 16,-2 3 2-16,0 2 3 15,-9-1 1-15,-5-9 2 16,1 3 6-16,-6 5 30 16,3-1 3-16,-1 2-1 15,3-3-5-15,-1-6-30 16,2-3-3-16,4-11-8 15,-1-13-57-15,1-17 45 16</inkml:trace>
  <inkml:trace contextRef="#ctx0" brushRef="#br0" timeOffset="12383.21">8512 10341 463 0,'-23'20'253'15,"-13"5"-45"-15,2 6-104 16,2 7-83-16,5 6-8 16,4 2-13-16,5-5-6 0,10-7-80 15,5-12-90-15,7-16 111 16</inkml:trace>
  <inkml:trace contextRef="#ctx0" brushRef="#br0" timeOffset="12525.57">8590 10376 440 0,'68'-14'233'16,"7"3"-63"-16,0 7-105 16,6 5-30-16,0 4-38 15,2 3-14-15,-4 1-65 16,-5-5-35-16,-5 3-89 15,-4-3 117-15</inkml:trace>
  <inkml:trace contextRef="#ctx0" brushRef="#br0" timeOffset="12890.34">11299 10202 445 0,'-3'8'207'16,"2"4"-46"-16,1 12-150 16,3 8-12-16,4 16-5 15,5 9 1-15,7 16 0 16,-1 5 3-16,1 3 2 16,-2-4 1-16,-4-16 1 15,0-6 0-15,-3-16-6 16,-7-7-30-16,1-15 25 15</inkml:trace>
  <inkml:trace contextRef="#ctx0" brushRef="#br0" timeOffset="13083.8">11330 10020 679 0,'-16'0'266'15,"-12"15"-177"-15,-4 9-58 16,-9 21-29-16,-5 7-2 16,6 13-5-16,0 2 1 15,9-13-30-15,5-8-41 0,14-23 49 16</inkml:trace>
  <inkml:trace contextRef="#ctx0" brushRef="#br0" timeOffset="13205.06">11370 10203 142 0,'76'-16'100'0,"2"13"0"16,-3 5-38-16,-12 14-41 16,-3 7-12-16,-4 10-27 15,4 4-90-15,5 3 76 16</inkml:trace>
  <inkml:trace contextRef="#ctx0" brushRef="#br0" timeOffset="13645.79">15036 9976 976 0,'-14'14'378'0,"3"8"-257"16,6 7-121-16,6 18-75 16,6 9-15-16,6 19-8 15,0 6 20-15,-1 14 43 16,0 8 16-16,-3 1 24 16,0-5 9-16,2-21 5 15,-3-16 1-15,2-24-9 16,-2-11-78-16,-3-19 48 15</inkml:trace>
  <inkml:trace contextRef="#ctx0" brushRef="#br0" timeOffset="13775.06">14978 10100 497 0,'-25'20'287'16,"-10"9"-12"-16,0 14-269 15,-11 19-25-15</inkml:trace>
  <inkml:trace contextRef="#ctx0" brushRef="#br0" timeOffset="13921.28">15026 10198 554 0,'64'12'260'16,"-1"2"-93"-16,2 8-164 15,0 0-165-15,-4-4 107 16</inkml:trace>
  <inkml:trace contextRef="#ctx0" brushRef="#br0" timeOffset="15311.18">10586 7249 235 0,'113'-22'129'0,"1"-3"-31"15,-3-4-19-15,0 2-36 16,2 3-15-16,-1-1-20 0,8 6-7 15,-1 5-9-15,3 4-11 16,-7 5-29-16,-4-1 0 16,-9-6 8-16,-5-4 10 15,-12-6 33-15,-7-3 6 16,-1 1 7-16,-4 1 5 16,-12 2 13-16,-1 1 6 0,-15-1 14 15,-6-2 6-15,-4-2 2 16,-7-1-5-16,-9-6-19 15,-1-2-11-15,-9-16-19 16,-4-8-7-16,-6-9-1 16,-11-6 4-16,-13 1 22 15,-11 0 16-15,-13-6 6 16,-3-1-1-16,-8 1-22 16,-5 4-15-16,-7 10-14 15,-6 7-6-15,-5 8-4 16,-1 5 1-16,-14 10 5 15,-5 10 4-15,-14 24 4 16,-1 7 1-16,-3 19 1 16,4 6 0-16,12 6-1 15,2 5-1-15,20 4 0 16,2 6-1-16,4 13-1 16,11 5 1-16,10 5-1 15,13-2-1-15,18-6 0 16,6-1 0-16,19 3 1 0,8-2-1 15,15-4 2-15,7-2 0 16,13-10 1-16,9 0 0 16,7-8 0-16,7-4 0 15,0-3 1-15,4-3 0 16,3-5 3-16,1-3 3 16,2-14 13-16,-4-4 2 15,-3-11 0-15,-9-4-3 0,-14-5-12 16,-8 2-4-16,-15 2-16 15,-6 4-78-15,-12 5 64 16</inkml:trace>
  <inkml:trace contextRef="#ctx0" brushRef="#br0" timeOffset="26895.62">5692 12786 263 0,'-54'-22'166'0,"-1"-5"19"15,5 2-81-15,3-2-39 16,2 4-7-16,-1-1-20 16,3 0-8-16,0 0-12 15,-1 1-6-15,-2 1-7 16,-10 3-3-16,1 3-2 16,1 6-1-16,-3 9-2 15,4 1 1-15,-5 7-1 16,-1-3 1-16,-7 2 0 15,-2 1-1-15,-3 3-2 16,-4 3-3-16,3 7-8 16,-7 4-6-16,-3 9-2 15,2 4 2-15,-2 7 11 16,8 0 7-16,10-5 9 16,8-4 6-16,6-6 5 15,4-5-1-15,1 1-3 16,6 1-6-16,3 6-6 0,6 4-3 15,10 10-3-15,3 8 0 16,8 17 0-16,6 6 1 16,5 8 2-16,2 0 1 15,9 13 1-15,-1 5 0 16,3 12 1-16,1 4 0 16,-3 6 0-16,0 2 0 15,1 0 0-15,-5 1 0 0,6-5-1 16,-5-11 0-16,6-13 0 15,-3-13 0-15,1-19-1 16,3-7 0-16,0-8-2 16,1-4 0-16,-1-8-3 15,6-5 0-15,1-7 0 16,6-2-1-16,4-5-1 16,3 0 0-16,6-5 1 15,4 0 1-15,12-2 0 16,8-2 0-16,13 0-1 15,8-2 0-15,11-4 2 16,10-2 0-16,22-2 3 16,2-2 0-16,21-1-1 15,3 0 0-15,5 3 0 16,15 3 1-16,1 8 1 16,8 8 2-16,12 10 1 15,-4 5 2-15,16 6 10 0,-2 0 4 16,13 1 22-16,-66-20 4 15,-2 1-6-15,116 13-2 16,57 0-20-16,-44-10-6 16,-34-3-6-16,1 2-2 15,-2 7-5-15,1 0-1 16,2 1 1-16,3-6-1 0,-6-19 2 16,10-11 2-16,-6-29-2 15,6-9-7-15,-1-19-55 16,-4-6-57-16,-8-1 76 15</inkml:trace>
  <inkml:trace contextRef="#ctx0" brushRef="#br0" timeOffset="27238.02">16084 15418 176 0,'108'10'97'0,"-9"-11"-22"16,0-7-18-16,-8-4-31 0,-5-4-12 15,2-3-11 1,-2 0-2-16,-1-3-1 0,-8 1-1 15,-4 2-2-15,-2 2 0 16,-6 1 2-16,-2 3 1 16,-2-1 0-16,-2 1 2 15,-5-2-1-15,3-2-1 16,-3-3-11-16,3 2-33 0,2 0 30 16</inkml:trace>
  <inkml:trace contextRef="#ctx0" brushRef="#br0" timeOffset="27344.75">17908 15097 74 0,'42'4'62'0,"2"-1"11"16,1-1-12-16,-3-5-25 16,-4-4-14-16,-1-8-16 15,-2-6-6-15,-2-3-13 16,-1-1-28-16,-7 3 28 16</inkml:trace>
  <inkml:trace contextRef="#ctx0" brushRef="#br0" timeOffset="27930.72">18352 14968 145 0,'3'6'79'0,"1"-5"-18"16,-2-2-32-16,-2 0-27 16,0 1-2-16,0-1 0 15,0-1 0-15,0 1 1 16,0 0-1-16,0 0 0 0,0 0-1 16,0 0-1-16,4-7-1 15,3-6 2-15,14-28 0 16,-21 24 1-16,0 0 0 15,1-7 1-15,-1-6 2 16,2-8-1-16,0-6 0 16,4-5-1-16,-4-5-1 0,3-1 0 15,1 1 0-15,-1 3 1 16,0-1 5-16,1-2 44 16,-3-3 14-16,-2-11 23 15,1-3 6-15,-4 0-24 16,2-2-11-16,5-2-19 15,-4 1-10-15,4-3-18 16,-3 3-1-16,-2 6 18 16,0 4 6-16,0 3 3 15,0-1-2-15,0 0-21 16,-4-6-6-16,0-1-8 16,-1 1 0-16,3 2 0 15,-2 3-1-15,3 7-1 16,1 1-1-16,0 10-8 15,0 6-8-15,1 8-11 16,3 5-4-16,3 6-2 16,1 1 3-16,-1 0 10 0,2 2 5 15,1-2 10-15,-4 3 4 16,-3 2 3-16,-3 6 1 16,-2 4 2-16,0 5 3 15,-2 7 8-15,2 0 3 16,-4 4 2-16,2 0-3 15,1-3-7-15,-3-3-8 16,0-4-31-16,-1-1-45 16,-4-4 49-16</inkml:trace>
  <inkml:trace contextRef="#ctx0" brushRef="#br0" timeOffset="30729.25">13045 15423 842 0,'-63'38'314'0,"42"-50"-239"16,6-12-43-16,1-22-22 15,3-10-3-15,-1-12-4 16,-4-6 0-16,-2-6 0 16,-1 1 0-16,-1 4 3 15,6 4 1-15,2 3-1 16,3 3-1-16,4 6-3 16,0 4-1-16,4 9 0 15,3 6 0-15,2 9-1 16,2 3 0-16,-1 9 0 15,-2 4-2-15,1 9 1 16,-3 3 0-16,2 5 13 16,-3 0 9-16,0-2 17 15,0 0 3-15,-1 0-8 16,0 11-7-16,-1 2-13 0,-14 31-3 16,8-26 2-16,0 4 1 15,-2 0 3-15,2 2 0 16,-2 1-4-16,-1 2-3 15,-4-2-5-15,1-2-2 16,0-2-6-16,0-2-6 16,1-1-31-16,0-2-24 0,1-4-75 15,2-3-64-15,0-6 129 16</inkml:trace>
  <inkml:trace contextRef="#ctx0" brushRef="#br0" timeOffset="30929.5">12769 14448 898 0,'14'17'335'0,"1"-9"-251"16,3-2-75-16,7-6-55 15,5-1-29-15,1 0-56 16,1-2-41-16,1 3-102 16,-2 3 170-16</inkml:trace>
  <inkml:trace contextRef="#ctx0" brushRef="#br0" timeOffset="39601.58">11453 4505 892 0,'-24'11'297'0,"10"4"-292"0,2 2-8 16,3 3 1-16,-3 2 2 16,-8 2 1-16,-2 4 13 15,-8 11 32-15,-7 6 14 16,-2 17 12-16,-4 7-8 15,-2 6-31-15,7-2-14 16,10-3-11-16,2-1-4 0,13-11-4 16,7-30-5-1,1 2-77-15,0 1-41 0,2-12-60 16,-4-17-23-16,-8-17 36 16,-3-7 30-16,-8-7 55 15,-4-4 21-15,2-2 7 16,8 3-10-16,3-2-18 15,2 3 14-15,8 3 94 16,0 3 56-16,2 7 89 16,5 6 13-16,-1 8-41 15,-3 4-24-15,3 6-31 16,0 5-3-16,1 7 6 16,-3 5 0-16,0 6-16 15,-3 4-9-15,4 4-17 16,2-2-7-16,1-4-12 15,5-1-6-15,1-9-11 16,1-4-5-16,4-6-5 16,2-3 0-16,7-7-3 15,4-3-2-15,12-6-21 0,3-10-25 16,0 0-148-16,3-1 132 16</inkml:trace>
  <inkml:trace contextRef="#ctx0" brushRef="#br0" timeOffset="43979.18">12882 14044 514 0,'-12'-8'259'0,"2"3"-59"0,0-3-117 15,5 2-15-15,1-1-12 16,0 1-5-16,2 0-6 15,-3 1-1-15,3 3-9 16,2 0-6-16,0 2-14 16,0 0-7-16,2 12-6 15,6 17-2-15,11 46-1 16,-7-22 0-16,0 9-2 16,2 4 0-16,0 9 1 15,3 2 1-15,2 11 1 16,-3 3 0-16,8-9 0 15,-8-8 1-15,0-18 1 16,-2-9-1-16,-8-15 1 16,-2-5-1-16,-2-8-3 15,-2-6-5-15,0-7-24 16,0-4-19-16,0-7-72 16,-2 4-61-16,1 0 115 0</inkml:trace>
  <inkml:trace contextRef="#ctx0" brushRef="#br0" timeOffset="44619.08">12707 13991 657 0,'5'54'307'0,"-10"-48"-121"16,1 4-148-16,4-1-115 16,-2 1-21-16,-1 3 2 15,-3-1 23-15,-1 6 65 16,-5 4 24-16,-2 1 8 16,-3 3-3-16,4-3-112 15,4-1 66-15</inkml:trace>
  <inkml:trace contextRef="#ctx0" brushRef="#br0" timeOffset="44836.61">12835 13976 946 0,'18'9'423'16,"-16"1"-200"-16,4 3-128 15,7 5-104-15,4-4-15 16,6-2-25-16,-4-6-6 16,0-5 0-16,2-1 3 0,-4-5-22 15,3 0-44-15,-6 0 75 16</inkml:trace>
  <inkml:trace contextRef="#ctx0" brushRef="#br0" timeOffset="48306.92">5746 9255 657 0,'4'173'274'16,"5"22"-140"-16,18 31-108 15,8 6-13-15,6 6-11 16,0-11-4-16,-13-44-44 15,-4-23-19-15,-16-66-29 16,-7-26-29-16,-4-39-49 16,-6-18 111-16</inkml:trace>
  <inkml:trace contextRef="#ctx0" brushRef="#br0" timeOffset="48847.55">5923 9233 800 0,'52'-17'294'0,"39"-8"-220"16,27-2-62-16,37-2-9 16,22-1-1-16,26-6 0 15,15 0-1-15,28-1 0 16,9-7-1-16,18-2 0 15,1-1 1-15,17 1 0 16,-10 9 0-16,12 10-1 16,4 5-1-16,8 7 0 15,20 1-1-15,16 6 1 16,3 7-2-16,22 11-2 16,1 10-1-16,1 12-3 15,-4 7 0-15,-16 3 3 16,-6 2 2-16,-14-4 2 15,-6-6 1-15,-5-5 1 16,-19-1 2-16,-26-4-1 0,-1-1 0 16,-38 3 0-16,-14 1 0 15,-25 7 2-15,-21 1 2 16,-31 6-2-16,-7-2 0 16,-23 1-3-16,-44-15 0 15,0 1-1-15,48 16 0 16,6 5 1-16,-20-9 0 0,-26-6 0 15,-7 5 0-15,-9 20-1 16,-9 13-2-16,-7 35-3 16,-12 18 0-16,-11 30 1 15,2 9 2-15,-7 5-8 16,2-6-83-16,-2-9 68 16</inkml:trace>
  <inkml:trace contextRef="#ctx0" brushRef="#br0" timeOffset="49699.47">6620 11031 299 0,'102'-11'157'0,"5"0"-27"16,22 5-80-16,5 6-23 15,14 3-5-15,8 3 2 16,10-1 32-16,2-4 1 16,11-3-2-16,6 0-5 15,4 2-30-15,7 5-4 16,-1 3-1-16,4-2-1 16,7 0-8-16,9-5 1 0,10-6 8 15,8-4 2-15,6-12-1 16,3-4-4-16,8-3-7 15,4 2-3-15,4 1-2 16,-1 2 1-16,4 5-1 16,-3 2 0-16,-2 5 1 15,-9-2 2-15,-3 3 10 16,2-2 13-16,-2 3 21 16,5 1 8-16,-3 2 7 15,-1-2-2-15,-10-1-4 16,-1 0-9-16,-12-4-13 15,-6 3-10-15,-19-4-16 16,-5 2-4-16,-24 6-12 16,-18 0-20-16,-14 10-65 15,-15 5-54-15,-17 12 87 16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53:18.371"/>
    </inkml:context>
    <inkml:brush xml:id="br0">
      <inkml:brushProperty name="width" value="0.1" units="cm"/>
      <inkml:brushProperty name="height" value="0.1" units="cm"/>
      <inkml:brushProperty name="color" value="#E71224"/>
    </inkml:brush>
  </inkml:definitions>
  <inkml:trace contextRef="#ctx0" brushRef="#br0">1038 2101 4937,'-68'-20'1161,"-44"-12"553,-153-64 0,232 80-1568,0-1 0,0-1 0,2-1 1,0-2-1,2-2 0,0 0 1,2-2-1,-41-46 0,33 26-85,2-2-1,2 0 0,2-2 1,3-2-1,-38-96 0,51 106-63,0 1 0,3-2 1,2 0-1,1 0 0,2 0 0,2-1 0,2 0 0,6-57 0,0 68 1,1-1-1,2 2 1,1-1-1,2 1 1,1 0-1,1 1 1,2 0-1,1 2 1,1-1-1,1 2 1,37-42-1,-21 32 7,2 1-1,1 2 0,1 2 0,2 1 0,2 2 0,87-46 0,-48 38 5,1 4 0,2 4 0,1 3-1,1 3 1,143-17 0,-13 19-19,245 8 1,-351 15 3,0 4 1,194 37 0,-244-29-15,0 2 0,-1 3 0,-2 2 0,0 3 0,-1 2 0,77 50 0,-74-35-83,-3 3-1,-1 3 0,49 54 1,131 169-430,-181-202 423,86 139 0,-124-180 105,-2 1-1,-1 1 0,-1 1 1,-1-1-1,-2 2 1,-1-1-1,-1 1 0,3 45 1,-9-63 25,-2 0-1,0 0 1,0 0 0,-1 0 0,0 0 0,-1-1 0,-1 1 0,0-1 0,-1 1-1,0-2 1,-1 1 0,0 0 0,-1-1 0,0 0 0,0-1 0,-2 0-1,1 0 1,-1 0 0,-1-1 0,-15 12 0,5-8 121,0 0-1,0-2 1,-1 0 0,0-1-1,-1-1 1,0-2 0,-28 7 0,-5-2 592,-112 9 0,-436-20 2280,232-8-2170,4 28-603,-160 76-226,469-84-26,32-8-21,-155 29-100,151-31-72,0 0-1,0-3 1,0 0-1,-31-6 0,47 4 9,0 0 0,0-2 0,1 1-1,-1-2 1,-13-6 0,4-1-144,-43-32 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53:21.533"/>
    </inkml:context>
    <inkml:brush xml:id="br0">
      <inkml:brushProperty name="width" value="0.1" units="cm"/>
      <inkml:brushProperty name="height" value="0.1" units="cm"/>
      <inkml:brushProperty name="color" value="#E71224"/>
    </inkml:brush>
  </inkml:definitions>
  <inkml:trace contextRef="#ctx0" brushRef="#br0">797 0 5977,'2'0'2273,"-4"7"-1425,-5 15-816,-8 7-8,-14 3 64,-6 6 72,-11 3 200,-2 3 72,-11 7-8,-6 10-72,-11 10-200,1 7-80,-7 1-48,11-5-24,13-13-64,1-8-264,23-16-1072,-6-9 952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53:21.915"/>
    </inkml:context>
    <inkml:brush xml:id="br0">
      <inkml:brushProperty name="width" value="0.1" units="cm"/>
      <inkml:brushProperty name="height" value="0.1" units="cm"/>
      <inkml:brushProperty name="color" value="#E71224"/>
    </inkml:brush>
  </inkml:definitions>
  <inkml:trace contextRef="#ctx0" brushRef="#br0">120 1 3609,'11'19'296,"-7"-11"-181,1 0-1,-1 0 0,0 0 1,-1 0-1,0 0 1,0 1-1,-1 0 1,0 0-1,0-1 1,-1 1-1,-1 0 1,0 15-1,-3 6-106,-2 0 0,-1-1-1,-2 0 1,-15 38 0,-56 109 489,51-118 262,27-54-700,-9 20 1053,10-23-1080,0-1 0,0 0 0,0 1 0,0-1 0,0 1 0,0-1 0,0 0-1,0 1 1,0-1 0,0 1 0,0-1 0,0 0 0,1 1 0,-1-1 0,0 0 0,0 1 0,0-1 0,0 0-1,1 1 1,-1-1 0,0 0 0,0 1 0,1-1 0,-1 0 0,0 0 0,0 1 0,1-1 0,-1 0 0,0 0 0,1 0-1,-1 1 1,0-1 0,1 0 0,-1 0 0,1 0 0,-1 0 0,0 0 0,1 0 0,-1 0 0,0 0 0,1 0-1,-1 0 1,1 0 0,-1 0 0,0 0 0,1 0 0,-1 0 0,0 0 0,1 0 0,-1 0 0,1 0 0,-1-1 0,0 1-1,1 0 1,-1 0 0,0 0 0,1-1 0,184-56 1747,-136 46-1817,70-4 0,-77 11-1368,-1-1 0,72-19 0,-82 13 508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4.769"/>
    </inkml:context>
    <inkml:brush xml:id="br0">
      <inkml:brushProperty name="width" value="0.1" units="cm"/>
      <inkml:brushProperty name="height" value="0.1" units="cm"/>
    </inkml:brush>
  </inkml:definitions>
  <inkml:trace contextRef="#ctx0" brushRef="#br0">0 144 8666,'0'13'3409,"19"-1"-2193,16-4-880,13-10-336,10-8 0,2-13 0,0 2 8,-2 5 0,-7-1 0,-13 7 0,-11 0-48,-7 3-424,-11-1-232,-7-4-665,2 3-327,-10-9-873,0 5 1553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53:23.553"/>
    </inkml:context>
    <inkml:brush xml:id="br0">
      <inkml:brushProperty name="width" value="0.1" units="cm"/>
      <inkml:brushProperty name="height" value="0.1" units="cm"/>
      <inkml:brushProperty name="color" value="#E71224"/>
    </inkml:brush>
  </inkml:definitions>
  <inkml:trace contextRef="#ctx0" brushRef="#br0">30 285 7130,'-10'-26'1793,"5"15"-1182,1 0 1,-5-23 0,8 31-587,1 0-1,-1 0 1,1 0-1,0 0 1,0 0-1,0 0 1,1 0-1,-1 0 1,1 0-1,0 0 1,-1 0-1,1 0 1,1 0-1,-1 0 0,0 0 1,2-3-1,2 0 60,8-14 541,27-30 0,-35 44-546,1 1 0,0-1 0,0 1 0,1 1 0,0-1 0,-1 1 0,2 0 0,12-5 0,-1 3-81,0 1 1,0 0-1,0 2 1,1 0 0,-1 1-1,1 1 1,-1 1-1,1 1 1,-1 1-1,1 0 1,-1 1-1,0 1 1,0 1 0,0 1-1,-1 1 1,0 0-1,18 11 1,-19-9-66,0 1 1,-1 0 0,0 2-1,-1 0 1,0 0 0,-1 2-1,0 0 1,-1 0 0,-1 1-1,-1 1 1,0 0 0,0 0-1,-2 1 1,0 0 0,-1 1-1,-1 0 1,7 25 0,-9-15 27,-1-1 1,-1 1-1,-1 0 0,-1 0 1,-2 0-1,-1 0 1,-1 0-1,-2 0 1,0-1-1,-11 31 1,-15 31 214,-69 141 1,69-164-42,-152 333-499,176-389-2609,7-11 1977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20:53:23.890"/>
    </inkml:context>
    <inkml:brush xml:id="br0">
      <inkml:brushProperty name="width" value="0.1" units="cm"/>
      <inkml:brushProperty name="height" value="0.1" units="cm"/>
      <inkml:brushProperty name="color" value="#E71224"/>
    </inkml:brush>
  </inkml:definitions>
  <inkml:trace contextRef="#ctx0" brushRef="#br0">1 1 8650,'8'20'2728,"16"12"-3856,2 2-1448,-6-7 1623</inkml:trace>
</inkml:ink>
</file>

<file path=ppt/ink/ink282.xml><?xml version="1.0" encoding="utf-8"?>
<inkml:ink xmlns:inkml="http://www.w3.org/2003/InkML">
  <inkml:definitions>
    <inkml:context xml:id="ctx0">
      <inkml:inkSource xml:id="inkSrc0">
        <inkml:traceFormat>
          <inkml:channel name="X" type="integer" max="30931" units="cm"/>
          <inkml:channel name="Y" type="integer" max="17399" units="cm"/>
          <inkml:channel name="F" type="integer" max="4095" units="dev"/>
          <inkml:channel name="T" type="integer" max="2.14748E9" units="dev"/>
        </inkml:traceFormat>
        <inkml:channelProperties>
          <inkml:channelProperty channel="X" name="resolution" value="1000.03235" units="1/cm"/>
          <inkml:channelProperty channel="Y" name="resolution" value="999.9425" units="1/cm"/>
          <inkml:channelProperty channel="F" name="resolution" value="0" units="1/dev"/>
          <inkml:channelProperty channel="T" name="resolution" value="1" units="1/dev"/>
        </inkml:channelProperties>
      </inkml:inkSource>
      <inkml:timestamp xml:id="ts0" timeString="2020-09-28T16:25:21.722"/>
    </inkml:context>
    <inkml:brush xml:id="br0">
      <inkml:brushProperty name="width" value="0.05292" units="cm"/>
      <inkml:brushProperty name="height" value="0.05292" units="cm"/>
      <inkml:brushProperty name="color" value="#FF0000"/>
    </inkml:brush>
  </inkml:definitions>
  <inkml:trace contextRef="#ctx0" brushRef="#br0">3949 9137 951 0,'-33'-64'346'0,"18"35"-280"16,-2 1-32-16,-3 1-9 16,-1-4-2-16,-11-4-3 15,-7 0-2-15,-7-3-7 16,-5 4-4-16,-13 12-5 16,-1 5-1-16,-3 19-3 15,-6 13-1-15,-3 22-3 16,-6 10-3-16,-1 17-14 15,-1 3-3-15,11 10-1 16,4 5 4-16,7 3 14 0,4 3 4 16,4-3 5-16,6 4 0 15,14 5 1-15,7 2 1 16,15 2 1-16,10-4 1 16,16-2 1-16,13-4 0 15,24-2 0-15,14-5 1 16,20-14 2-16,8-4-1 0,19-10-2 15,7-5-2-15,20-13-4 16,8-8-3-16,17-11-7 16,5-5-3-16,6 2-5 15,7 3-1-15,-3 0 2 16,-1 0 2-16,-2-16 7 16,-10-6 5-16,-5-21 7 15,-13-11 4-15,-12-14 7 16,-4-4 4-16,-21-5 4 15,-5 0 3-15,-22-9 5 16,-35 17 7 0,3 1 18-16,19-48 13 0,-7-19 20 15,-15 10 2-15,-29 13-11 16,-3-2-10-16,-10 4-18 16,-7 4-5-16,-13 13-11 15,-13 1-8-15,-15 6-19 16,-11 7-7-16,-9 3-7 15,-12 8 1-15,-6 9 2 0,-5 0 2 16,-16 7 0-16,9 1 1 16,-10 8-1-16,-1 4-3 15,-14 16-3-15,-4 13-1 16,-5 17-1-16,-4 8 2 16,12 7 4-16,2-1 1 15,16 0 2-15,3 2-1 16,17-2-19-16,3 1-41 0,12 5-127 15,11 0-99-15,23-1 169 16</inkml:trace>
  <inkml:trace contextRef="#ctx0" brushRef="#br0" timeOffset="668.91">4350 9424 776 0,'-31'-28'346'0,"-2"-2"-162"16,2-8-53-16,4-5-48 15,0-6-23-15,9-7-31 16,4-6-12-16,9-6-14 16,4-3 0-16,7-7 0 15,0 2 0-15,2 1 3 16,1 5 1-16,3 14-1 15,1 7-1-15,2 13-3 16,-2 3-2-16,-3 12-3 16,-2 6-3-16,-2 9-4 15,-1 6-1-15,-1 5 3 16,-3 3 3-16,-2 1 5 16,-2 2 2-16,-6 3 2 15,2 0 0-15,-3 3 1 0,-3 1 0 16,-5 2 0-16,-4 1-1 15,-7 7-1-15,-2 1 0 16,-1 5-2-16,5 1-1 16,5-5-22-16,5-5-47 15,11-14-164-15,-1-11 152 16</inkml:trace>
  <inkml:trace contextRef="#ctx0" brushRef="#br0" timeOffset="857.99">4278 8494 835 0,'27'14'341'0,"-8"5"-203"16,1 3-78-16,9 2-38 16,4-2-9-16,2-5-11 15,-4-3-1-15,-8-6-13 16,-3-1-28-16,-7-6-114 15,-1 0 103-15</inkml:trace>
  <inkml:trace contextRef="#ctx0" brushRef="#br0" timeOffset="11576.63">3941 7704 599 0,'-25'-1'242'16,"6"3"-118"-16,10 10-118 16,-7 4-4-16,11 10 3 15,-4 3 2-15,3 9 2 16,2 1 0-16,0 4-2 16,8 2-3-16,0-6-2 15,6-3 0-15,5-8 1 16,5-4 0-16,6-2 2 15,9 3 0-15,6-2-1 16,-1-1 0-16,13-1-1 16,3-3-1-16,6-4 0 15,6-3 1-15,-7-7 7 16,0-3 6-16,-11-6 26 16,1-2 13-16,-6-3 20 15,-2-3 1-15,0-1-15 16,1-2-12-16,-4-3-18 15,-2-2-2-15,-3-1 1 0,-5-4 2 16,-4-1-2-16,1-2-5 16,-7-3-11-16,1 0-3 15,-6-7-1-15,-2 1 2 16,-9-7 10-16,-4 0 3 16,-11 0 13-16,-9-2 3 15,-6 3 2-15,-8-2-1 0,-4 1-14 16,-2 3-7-16,-6 0-12 15,0 7-5-15,-3 12-3 16,2 5-1-16,4 12-1 16,3 6 0-16,3 10-1 15,5 6 0-15,7 5-2 16,3 1-3-16,11-2-54 16,0-3-51-16,12-3-169 15,7 2 173-15</inkml:trace>
  <inkml:trace contextRef="#ctx0" brushRef="#br0" timeOffset="11731.22">4972 7457 1225 0,'-2'16'440'0,"-3"-16"-395"0,0 8-156 15,4 21 65-15</inkml:trace>
  <inkml:trace contextRef="#ctx0" brushRef="#br0" timeOffset="14547.41">5569 7929 385 0,'-15'6'183'0,"0"5"-75"16,1-2-42-16,-6 11-42 15,2-1-10-15,-10 7 0 16,1 0 12-16,-9 1 32 15,2 2 10-15,3-5-1 16,0-1-12-16,7-4-31 16,-4-2-11-16,4-2-10 15,2-2-3-15,8-7-85 16,2-1-66-16,10-7 93 16</inkml:trace>
  <inkml:trace contextRef="#ctx0" brushRef="#br0" timeOffset="14742.96">5238 8091 243 0,'-18'28'94'0,"-3"1"-68"15,10 0-1-15,5-7-9 16,6-4-3-16,13-7-12 15,4-3-49-15,9-5 33 16</inkml:trace>
  <inkml:trace contextRef="#ctx0" brushRef="#br0" timeOffset="15127.34">5961 8868 600 0,'-26'0'249'15,"-6"7"-132"-15,-1 9-83 16,2 5-32-16,4 5-2 0,-12 1 0 16,-7 0-1-16,-10-1 1 15,1-2 1-15,9-4 2 16,8-1 1-16,6-3-2 15,5 2-2-15,7-1-121 16,3 1 90-16</inkml:trace>
  <inkml:trace contextRef="#ctx0" brushRef="#br0" timeOffset="15415.58">5410 9023 575 0,'-10'15'226'15,"-3"4"-130"-15,7 9-91 16,-3 2-3-16,1 2-2 16,8 1 0-16,-2-5 0 0,1-1 0 15,1-7 0-15,1-3 0 16,5-5 3-16,2-6 7 15,13-4 15-15,1 2 5 16,6-3-2-16,4-2-7 16,2 1-15-16,-2-4-4 15,-4 2-38-15,-1 0-43 16,-8 1 51-16</inkml:trace>
  <inkml:trace contextRef="#ctx0" brushRef="#br0" timeOffset="30529.05">5052 13131 561 0,'-16'4'236'0,"-7"-4"-127"15,3 0-69-15,3 1-33 16,-6 2-3-16,-3 9 1 16,-2 5 6-16,-5 13 27 15,1 7 19-15,-7 4 20 16,2 2-2-16,1-1-26 15,0-6-19-15,13-2-24 16,2-4-7-16,6-6-44 16,3-2-38-16,2-5-117 15,4-2 121-15</inkml:trace>
  <inkml:trace contextRef="#ctx0" brushRef="#br0" timeOffset="30848.77">4605 13230 488 0,'-13'32'238'15,"-3"-4"-73"-15,1-1-106 0,3 6-60 16,-1 1-8-16,3 5-5 16,-3 3 1-16,0 0 5 15,1-1 7-15,0-3 24 16,7-4 11-16,5-7 6 16,4-6-1-16,8-12-26 15,4-2-13-15,9-11-64 16,1-10-89-16,6-9 99 15</inkml:trace>
  <inkml:trace contextRef="#ctx0" brushRef="#br0" timeOffset="45628.65">3687 13415 336 0,'-13'-30'187'0,"11"28"-36"15,-2-1-55-15,3-1-51 16,1 3-17-16,0 0-8 0,0 1 1 15,0 0 12-15,0 0 3 16,0 0-4-16,8 22-4 16,18 52-15-16,-6-14-6 15,9 23-6-15,5 11-1 16,-1 2 0-16,1-4 0 16,-7-21 8-16,-2-13 3 15,-4-13 1-15,-4-5 0 16,-4-13-7-16,-1-2-4 0,-9-13-20 15,1-3-29-15,-4-7-137 16,0-1 124-16</inkml:trace>
  <inkml:trace contextRef="#ctx0" brushRef="#br0" timeOffset="46048.43">3692 13996 120 0,'47'33'77'0,"-26"-27"-7"15,5 1-37-15,3 0-14 16,-2 1-15-16,2 3-3 16,-3 2 0-16,4 3 16 15,-4-5 40-15,-3-1 14 0,0-7 26 16,-3-4-6-16,-1-4-20 15,-2-3-7-15,-1-6-14 16,-3 1-9-16,-1-6-18 16,0-2-9-16,-3-3-17 15,2 0-35-15,-3 0 27 16</inkml:trace>
  <inkml:trace contextRef="#ctx0" brushRef="#br0" timeOffset="66484.48">16820 3189 1263 0,'7'0'424'0,"18"19"-417"15,1 11-25-15,6 23-11 16,-5 15-3-16,-6 24 3 15,-7 12 10-15,-7 21 13 16,-3 17 7-16,-6 24 14 16,-7 20 5-16,-8 28 4 15,-8 14-2-15,-7 21-9 16,-4 4-5-16,7-9-24 16,9-18-19-16,12-48-26 15,6-35 0-15,12-51 24 16,2-23 38-16,-1-33 60 15,4-12 10-15,-1-12-1 0,3-4-22 16,6-3-35-16,-3-1-7 16,4-6-6-16,-4-2 0 15,3-4 0-15,3-3 0 16,4-3 5-16,4-4 4 16,11-1 6-16,9 1 2 15,14 1 0-15,10 4-2 0,14 5-3 16,11 3 0-16,23 6-2 15,8 1-1-15,23 6 5 16,9-2 2-16,9 2 12 16,14-1 6-16,7-1 7 15,5 2 1-15,6-2-7 16,9 3-7-16,11-3-10 16,16-1-4-16,20-7-1 15,11-8 0-15,19-7-4 16,-6-4-2-16,0 1-5 15,-14 6-1-15,-19 4 0 16,-14 6 0-16,-22 6 0 16,-7 3 0-16,-11 6 3 15,4-1 1-15,-25 0 1 16,-14-2-2-16,-28 0-4 0,-15 1-1 16,-23-1-4-1,-12-1-3-15,-18-4-33 0,-16-2-36 16,-15-8-106-16,-6-5-73 15,-9-11 155-15</inkml:trace>
  <inkml:trace contextRef="#ctx0" brushRef="#br0" timeOffset="66756.88">23647 5649 1401 0,'26'-2'476'0,"19"14"-456"15,10 14-28-15,7 22-38 16,-7 11-22-16,-22 14-21 16,-16 3 10-16,-27 7 61 15,-13-2 51-15,-23 6 72 16,-11 1 6-16,-21 5-31 15,-14 10-45-15,-18 5-125 16,-14-2-99-16,-34-12 114 16</inkml:trace>
  <inkml:trace contextRef="#ctx0" brushRef="#br0" timeOffset="67442">16855 3042 876 0,'-39'29'339'0,"3"6"-206"16,0 21-123-16,3 9-7 15,-9 1-1-15,-3 0-1 16,0-6 1-16,1-3 0 0,7-14-1 16,2-8-2-16,10-16-22 15,5-13-34-15,17-15-53 16,9-14-30-16,10-18-29 16,7-3 28-16,3-1 48 15,2 5 34-15,6 16 57 16,6 5 24-16,8 13 63 15,6 9 21-15,6 16 3 16,-3 11-18-16,-2 19-59 16,-7 7-23-16,-10 4-14 15,-3-5-2-15,-1-9 0 16,4-6 2-16,6-4-5 16,5 3-21-16,8 9 22 15</inkml:trace>
  <inkml:trace contextRef="#ctx0" brushRef="#br0" timeOffset="68164.05">17615 6338 799 0,'19'-2'361'0,"-5"2"-126"15,10 8-189-15,2 2-20 0,2 1-10 16,1-2 0-1,3-1-1-15,0-2-2 0,-3-5-5 16,-7-1-2-16,-6-5-4 16,-5 2-4-16,-9 0-122 15,-3 1-113-15,-8-1 146 16</inkml:trace>
  <inkml:trace contextRef="#ctx0" brushRef="#br0" timeOffset="68360.64">17772 6349 459 0,'6'11'228'0,"3"10"-78"16,1 7-47-16,-8 17-49 15,4 10-1-15,-6 10 33 16,-3 0 25-16,3-9 31 16,0-8-2-16,3-15-47 15,1-8-29-15,0-11-48 16,5-7-19-16,-5-5-92 15,3-2-78-15,0 0 105 16</inkml:trace>
  <inkml:trace contextRef="#ctx0" brushRef="#br0" timeOffset="68781.47">18266 6670 942 0,'1'-2'394'0,"5"3"-204"16,2 8-150-16,3 12-67 16,-1 7-2-16,-4 9 2 15,0 0 8-15,-2-5 43 16,-3-2 20-16,-1-7 18 0,1-4 0 15,-1-2-23-15,0-6-17 16,-2-6-29-16,-1-1-25 16,2-4-99-16,0-1-77 15,1-1 123-15</inkml:trace>
  <inkml:trace contextRef="#ctx0" brushRef="#br0" timeOffset="69268.92">19423 6404 837 0,'23'-2'321'15,"14"-1"-218"-15,7 0-27 16,8 1 4-16,1-1-7 0,-6 1-5 16,1-4 2-16,-6 2-12 15,-3-1-11-15,-7 1-25 16,-6 1-10-16,-8 2-11 15,-5-3-5-15,-5 2-61 16,-3-2-57-16,-2-2-313 16,1 2 284-16</inkml:trace>
  <inkml:trace contextRef="#ctx0" brushRef="#br0" timeOffset="69544.57">19740 6545 993 0,'-5'37'441'16,"5"4"-110"-16,5 16-363 15,9 8-13-15,-2-3 1 0,-4-6 5 16,-1-11 31-16,-2-7 14 15,-2-11 29-15,-2-4 10 16,-1-10 6-16,-3-5-4 16,2-6-41-16,1-2-50 15,0-3-159-15,0 2-171 16,0 0 228-16</inkml:trace>
  <inkml:trace contextRef="#ctx0" brushRef="#br0" timeOffset="69887.95">20127 6843 1545 0,'44'1'519'0,"-2"2"-560"15,2 5-99-15,-19 0-150 16,-6 2-27-16,-23 1 89 15,-10-2 150-15,-11 3 276 16,-3-2 71-16,2 2-1 16,3-1-63-16,13 2-131 15,11 1-44-15,17 1-32 0,10-1-3 16,16-1 1 0,2-1 1-16,2-3 3 0,2-1-1 15,-6-5 0-15,-4-1 1 16,-3-2-1-16,-9-3-21 15,-1-6-103-15,1-3-137 16,2-12 162-16</inkml:trace>
  <inkml:trace contextRef="#ctx0" brushRef="#br0" timeOffset="70407.6">21644 6434 1245 0,'12'-2'449'0,"22"0"-360"16,12 0-76-16,21 2-13 16,7 3-1-16,0 3 1 15,-7 0 0-15,-11 6 2 16,-9-2 1-16,-13 0 1 15,-3-1 1-15,-9-5 0 16,-3-1-2-16,-3-3-63 16,-6-3-77-16,-5-2 88 15</inkml:trace>
  <inkml:trace contextRef="#ctx0" brushRef="#br0" timeOffset="70636.34">21978 6699 1286 0,'-8'38'459'0,"-3"9"-370"16,6 10-93-16,4 0-3 16,8-4 1-16,4-1 1 15,-5-15 6-15,3-5 2 16,1-12-1-16,-8-8-1 15,-2-6-30-15,0-6-30 16,0-3-100-16,-1 2-73 0,1 0 143 16</inkml:trace>
  <inkml:trace contextRef="#ctx0" brushRef="#br0" timeOffset="71098.17">22557 6819 1059 0,'8'14'416'16,"1"5"-281"-16,-9 4-110 0,-4 3-23 15,-9 1-28-15,-9-2-1 16,-1-7 19-16,-4-6 27 16,5-5 46-16,11-5 12 15,11-4-2-15,4-4-20 16,19-2-43-16,9-2-13 0,10 3-15 15,9 5-10-15,-7 6-27 16,-7 7-6-16,-14 8 6 16,-9 7 13-16,-13 3 40 15,-3-1 21-15,-12 5 19 16,-8-4 1-16,0 0-11 16,-1-3-13-16,6-8-77 15,4-5-67-15,9-11-190 16,2-3 193-16</inkml:trace>
  <inkml:trace contextRef="#ctx0" brushRef="#br0" timeOffset="71409.25">23503 6654 1331 0,'7'10'436'0,"7"2"-685"15,5-2 180-15</inkml:trace>
  <inkml:trace contextRef="#ctx0" brushRef="#br0" timeOffset="71566.92">23730 6636 641 0,'28'-3'287'0,"1"5"-114"15,1 4-120-15,8 4-40 16,-3 6-8-16,2 1-26 16,2 1-52-16,-11-5-111 15,2-2-25-15,-16-8-19 16,-8-3 123-16</inkml:trace>
  <inkml:trace contextRef="#ctx0" brushRef="#br0" timeOffset="72450.48">17557 4712 1057 0,'0'2'358'0,"6"10"-343"16,1 4-14-16,14 33 0 16,-17-25 0-16,-4-1 2 15,-5-1 13-15,-4 8 19 16,-3 0 7-16,-1 20 5 15,2 7-10-15,2 18-19 16,3 8-8-16,5 9-7 16,-3 3-1-16,4-8-1 15,6 0 0-15,0-1 0 16,3 1-1-16,1 1 2 16,-4-2 1-16,3-5 8 15,3-1 5-15,-3-16 11 16,3-6 6-16,-7-17 2 0,0-14 1 15,-3-12 0-15,0-4-1 16,2-7-6-16,-4-2-5 16,0-1-12-16,0-1-5 15,0 0-5-15,0-1-1 16,0 0-7-16,0 0-31 0,0 0-86 16,0-6-75-16,-1-24 115 15</inkml:trace>
  <inkml:trace contextRef="#ctx0" brushRef="#br0" timeOffset="72928.88">17549 4811 1119 0,'8'4'404'0,"7"0"-330"15,10 2-119-15,18 4-40 16,3-2 5-16,3-8 26 0,1 0 25 16,-5-5 36-16,-6-1 19 15,-9-1 26-15,-7 2 6 16,-10 3-6-16,0 0-15 15,-6 9-27-15,4 5-7 16,-4 6-7-16,0 1-4 16,-1 5-6-16,1 3 0 15,-6 5 4-15,0 9 3 0,-2 9 5 16,-4 13 1-16,-4 20 1 16,-1 10 0-16,-3 14 0 15,2 3 0-15,-1-2 1 16,-1-2 5-16,1-14 14 15,-2-9 10-15,5-19 12 16,1-9-1-16,9-12-14 16,5-7-10-16,3-16-25 15,2-6-29-15,-2-14-91 16,-1-8-97-16,-2-18 137 16</inkml:trace>
  <inkml:trace contextRef="#ctx0" brushRef="#br0" timeOffset="73872.5">19396 3858 398 0,'-4'12'174'0,"0"-3"-62"16,-1 3-94-16,4 6 31 15,1 0 27-15,0 5 40 16,-1-2 12-16,1 8-26 15,0 3-23-15,0 9-36 16,-2 7-13-16,2 10-16 16,0 8-5-16,0 21-6 15,0 9-1-15,-2 8-2 16,2 4 1-16,0 2-1 16,2 0 0-16,1-2 1 15,1-2-1-15,-1-2 1 16,-3 0 0-16,0 4 0 15,0 4 1-15,0 2-1 16,0-3 0-16,1-12 0 0,3-13 1 16,0-26 5-16,0-12 6 15,2-19 16-15,-5-6 5 16,-1-11 2-16,1-4-3 16,0-8-10-16,2-4-3 15,-2-10-8-15,-1-2-13 16,-2-10-66-16,-2-2-57 0,-4-8-210 15,-2-5 211-15</inkml:trace>
  <inkml:trace contextRef="#ctx0" brushRef="#br0" timeOffset="74565.3">19396 3757 748 0,'20'-6'321'0,"5"-2"-122"16,17 5-182-16,7 3-7 15,-3 0-7-15,6 0-2 16,-13 0 0-16,-6-3 0 16,-2 1 3-16,-10-2 3 15,-2 4 2-15,-3 1-1 16,-2 6-3-16,-3 0-4 15,-4 0-2-15,-1 0-2 0,-5 2 1 16,-1 2 0-16,-1 6 2 16,-3 3 0-16,1 9 0 15,1 11-1-15,-2 10-1 16,2 10 0-16,-4 6 0 16,1-4 0-16,-3 4 1 15,1 1 0-15,0 3 1 16,0 6 0-16,7 6 1 15,-2 1 0-15,5 11-1 16,1 8 0-16,2 1 0 16,4 0 0-16,-7 2 0 15,1 1 0-15,-2 2 0 16,-1 0 2-16,2-14 2 16,-2-8 16-16,5-9 39 15,-4-3 12-15,6-3 13 16,-4-6-11-16,0-3-33 15,-2-3-12-15,-2-2-12 16,2-2-4-16,-4-4-5 0,1-4 0 16,0-12 2-16,-2-10 0 15,1-11-1-15,-3-13-10 16,-1-12-93-16,-1-7-92 16,1-34 114-16</inkml:trace>
  <inkml:trace contextRef="#ctx0" brushRef="#br0" timeOffset="76061.92">16781 4901 977 0,'13'-4'328'0,"12"9"-318"15,5 0-7-15,7 1-1 16,0-2 0-16,3-3 1 16,0-2 1-16,0-1 4 15,-3-4 16-15,-3 3 28 16,-3 1 9-16,-4-5 1 15,-1 3-15-15,-6-1-30 16,-6 0-8-16,3 5-9 16,-8 0-2-16,3-1-12 0,1-1-9 15,-4-2-19 1,1-4-14-16,-7 2-84 0,-3 1-77 16,-1 1 137-16</inkml:trace>
  <inkml:trace contextRef="#ctx0" brushRef="#br0" timeOffset="76410.17">17126 4701 835 0,'38'17'281'0,"-21"-5"-299"16,4 3-63-16,0 3-28 16,9 0 5-16,-4-6 45 15,23 8 105 1,-29-11 38-16,-5-1 12 16,2 3-10-16,-4 4-51 15,0-1-18-15,-4 4-14 16,-2-2-1-16,-4 0 0 15,-3 0 1-15,-7 0 4 16,-4 0-1-16,-3 2 0 16,-4 2-4-16,-2 3-58 15,-6 1-73-15,-2-1 82 0</inkml:trace>
  <inkml:trace contextRef="#ctx0" brushRef="#br0" timeOffset="79959.37">17943 4207 492 0,'-6'-9'166'0,"6"2"-163"16,0 3-9-16,0 1 0 15,0 0 1-15,0 2 21 0,0 0 17 16,0 0 24-16,0 0 5 16,0 1-11-16,0 0-13 15,0 0-25-15,0 0-5 16,-1 0-5-16,1 2 0 16,0 4-1-16,0-1-1 15,0 1 2-15,1-2 2 16,1 0 6-16,0 1 4 15,0-2 12-15,1 0 8 0,-1 2 13 16,-1-2 2-16,0 0-10 16,1-1-8-16,0 1-19 15,-2-2-7-15,1 1-5 16,-1-1-1-16,0-1-3 16,0 0-13-16,0 0-121 15,0 0-115-15,0 0 155 16</inkml:trace>
  <inkml:trace contextRef="#ctx0" brushRef="#br0" timeOffset="80875.02">17415 4213 466 0,'10'1'214'0,"1"7"-38"15,37 12-173-15,-26-20-1 0,8 0 29 16,4-3 14-16,0 2 11 15,2 1 3-15,-10 6-24 16,-6 1-11-16,-10 8-7 16,-5 0-3-16,-7 7-1 15,-3 2-4-15,-13 6-5 16,-8 1-4-16,-10-2-3 16,-7 0 0-16,5-6 3 15,7 0 1-15,11-2 2 16,5-2 0-16,10-5-2 15,5-3 1-15,10-2 2 16,2-4 2-16,9-4 18 16,3-1 12-16,9-1 5 15,3 0-2-15,2-2-17 16,0 1-13-16,-6-5-5 16,-7-3-1-16,-4 0-1 15,-1-2 0-15,-6 2-1 16,4 3-1-16,-10 0-33 0,-1 2-53 15,-3 4-192-15,-4-2 180 16</inkml:trace>
  <inkml:trace contextRef="#ctx0" brushRef="#br0" timeOffset="81218.95">17922 4260 892 0,'-7'19'293'0,"3"10"-322"16,4 8-29-16,1-4-5 15,3-4 6-15,3-15 40 16,-1-8 36-16,6-12 54 15,2-4 12-15,4-7 3 16,1-5-17-16,-3-1-44 16,-2-2-14-16,-8 0-10 15,-5-1-2-15,-4 4-1 0,-7 3-3 16,-7 7-5 0,-1 4-7-16,-1 9-33 0,1 6-32 15,2 4-92-15,3 2-48 16,1-1 134-16</inkml:trace>
  <inkml:trace contextRef="#ctx0" brushRef="#br0" timeOffset="81502.14">18362 4149 825 0,'-17'13'264'0,"-6"16"-335"15,-3 6-17-15,-10 9 1 16,1 4 20-16,4 4 125 16,-1-3 41-16,2-9 36 15,2-1-3-15,1-14-61 16,5-3-33-16,12-8-73 15,6-3-44-15,7-12-78 16,0-7-64-16,8-18 138 16</inkml:trace>
  <inkml:trace contextRef="#ctx0" brushRef="#br0" timeOffset="81681.2">18175 4074 343 0,'1'19'192'0,"-1"0"-46"16,0 0-46-16,-4-4-19 16,3 0-36-16,1-3-16 0,1-3-23 15,3 0-9-15,2-1-69 16,0 2-84-16,1 0 99 16</inkml:trace>
  <inkml:trace contextRef="#ctx0" brushRef="#br0" timeOffset="81873.97">18273 4511 419 0,'0'21'229'15,"4"-3"-40"-15,4-11-86 16,2-4-2-16,2-7-6 16,0-8-5-16,-4-7-16 15,-3-5-16-15,-4-3-24 16,-1 4-7-16,-5 1-20 15,-3 3-24-15,1 8-129 16,-1 1-133-16,1 2 170 16</inkml:trace>
  <inkml:trace contextRef="#ctx0" brushRef="#br0" timeOffset="82821.48">19350 3259 726 0,'0'-4'262'0,"1"6"-223"16,3 4-80-16,-4 5-26 15,0-1 2-15,-4-3 46 16,-2-2 54-16,1-5 66 0,0 1 8 16,0-2-21-16,-2 3-33 15,-3 5-51-15,1 2-14 16,-6 11-11-16,-2 0 0 16,-2 4 7-16,5 0 7 15,3-4 9-15,6-3 2 16,11-2 3-16,7-3 2 0,15-1 1 15,4 0-1-15,9-4-2 16,7-2-1-16,2-5-2 16,4-3-1-16,-14-5 0 15,-8-1-1-15,-10-1-1 16,-17-3-8-16,-2-3-98 16,-3 0-79-16,-8-4 111 15</inkml:trace>
  <inkml:trace contextRef="#ctx0" brushRef="#br0" timeOffset="83013.2">19502 3263 157 0,'-2'32'150'16,"-5"7"29"-16,-4 16-11 16,-2 7 1-16,-1 2-46 15,2-3-28-15,4-16-50 16,4-9-21-16,4-19-19 15,0-9-7-15,6-10-37 0,3-10-38 16,7-8-200-16,7-4 182 16</inkml:trace>
  <inkml:trace contextRef="#ctx0" brushRef="#br0" timeOffset="83310.3">19767 3334 762 0,'-13'12'272'0,"6"13"-231"16,0 7-26-16,8 1-16 15,6-4-3-15,5-14-1 16,7-9 3-16,-4-14 5 16,4-7 8-16,-5-9 8 15,-3-3 2-15,-3-5-1 16,-6 0-5-16,-8 4-10 15,-1 0-6-15,-9 10-25 16,-3 5-13-16,-7 9-13 16,-1 5 2-16,2 9 5 15,-1 2-24-15,7 0 51 16</inkml:trace>
  <inkml:trace contextRef="#ctx0" brushRef="#br0" timeOffset="83539.09">20073 3245 192 0,'13'2'140'16,"-12"5"33"-16,-7 2-19 16,-16 6-30-16,-8 3-18 15,-9 8-34-15,-1 7-9 0,1 3-15 16,6 4-11-16,8-2-21 15,7-4-9-15,6-11-8 16,3-8-2-16,3-7-23 16,1-4-34-16,2-8-103 15,1-4-84-15,2-13 149 16</inkml:trace>
  <inkml:trace contextRef="#ctx0" brushRef="#br0" timeOffset="83772.2">19803 3377 94 0,'0'-41'83'0,"4"9"27"16,1 5-9-16,1 11-7 15,1 6-10-15,0 11-22 16,-1 4-14-16,-3 10-19 16,0 0 3-16,-1 1 6 15,-2 0-2-15,3 0-12 16,4-2-11-16,3 1-17 16,5-6-5-16,2-8-6 0,5-3 0 15,1-11 6-15,-1 0 3 16,-5-1 3-16,-1 3-19 15,-3 6-131-15,-3 5 110 16</inkml:trace>
  <inkml:trace contextRef="#ctx0" brushRef="#br0" timeOffset="84358.4">21515 5545 386 0,'7'19'171'16,"0"3"-48"-16,4 7-126 15,-2 1-7-15,3 0 1 16,-4-3 8-16,-3-5 74 16,3-4 29-16,-10-11 18 15,-3 0-6-15,3-6-81 16,-4-1-73-16,-1-3-172 15,7-3 140-15</inkml:trace>
  <inkml:trace contextRef="#ctx0" brushRef="#br0" timeOffset="84691.7">21618 5420 228 0,'8'-63'93'0,"0"3"-22"16,2 16 36-16,-1 11 31 15,5 13 75-15,2 8 0 16,0 6-53-16,4 3-26 15,3 3-65-15,0 3-24 16,1-1-23-16,1 4-5 16,-4 1-7-16,-1 0-3 0,-2 1-1 15,-5-1-2-15,1 5-2 16,-5 5-2-16,-3 13-1 16,0 9-2-16,-2 22-1 15,-5 7 0-15,-3 13 1 16,3 0 1-16,0-3 2 15,3-3 1-15,4-9 2 16,-2-5-1-16,-4-8 1 16,-4-6 0-16,4-12 0 15,-7-5 0-15,7-16-8 16,1-7-23-16,-1-10-109 16,1-8-130-16,-3-17 164 15</inkml:trace>
  <inkml:trace contextRef="#ctx0" brushRef="#br0" timeOffset="86599.47">21567 4490 858 0,'14'-18'349'16,"3"10"-204"-16,-2 8-112 15,-7 12-54-15,-4 4-5 16,-11 11 0-16,-8 0 7 16,-8-1 27-16,4-1 13 0,6-4 6 15,5-1 2-15,16-1-10 16,5-1-9-16,18 0-8 15,3-2-3-15,6-2-20 16,1 2-11-16,-6-3-13 16,-8 1 0-16,-8 1 17 15,-6 0 12-15,-13 4 14 16,-5 2 2-16,-13 3-1 16,-4 2-4-16,-9-1-68 15,-1-4-42-15,-3-8-63 16,2-12-29-16,4-18 35 15,5-13 40-15,8-22 91 16,7-6 70-16,1-10 60 16,8 4 5-16,7 7-17 15,3 6-24-15,14 14 4 16,3 5 7-16,7 9-3 16,2 9-11-16,-2 9-56 15,-1 5-68-15,-2 6 49 16</inkml:trace>
  <inkml:trace contextRef="#ctx0" brushRef="#br0" timeOffset="86835.69">22212 4573 440 0,'-38'47'316'16,"-3"-4"0"-16,-10-2-127 15,9-3-52-15,6-15-80 16,6-6-26-16,14-15-41 16,-2-11-12-16,10-20-17 15,8-9-1-15,8-19 13 16,8-4 9-16,4 2 15 16,1 6 0-16,5 21-57 15,-6 13-61-15,-1 21 76 16</inkml:trace>
  <inkml:trace contextRef="#ctx0" brushRef="#br0" timeOffset="87446.22">22768 2911 607 0,'4'-14'271'16,"-2"3"-79"-16,9 13-185 15,2 9-8-15,2 13-4 16,-2 7 0-16,-2 18 3 15,-1 8 2-15,0 13 3 16,-3 7 5-16,5 20 5 16,-4 15 0-16,-3 24-3 15,3 23-3-15,-9 27-4 16,-3 14-2-16,-4 33-1 16,-4 10 0-16,4 11 2 0,2-5 0 15,12-34 6-15,3-25 8 16,12-36 16-16,-10-67 10 15,1-1 0-15,6 59-7 16,-1-1-10-16,-6-34-6 16,-4-50-1-16,4-16 1 0,-8-31-9 15,-2-12-12-15,-1-24-67 16,-5-16-86-16,1-37 97 16</inkml:trace>
  <inkml:trace contextRef="#ctx0" brushRef="#br0" timeOffset="87984.21">22720 2970 773 0,'14'-11'288'0,"11"6"-211"16,9 6-100-16,13 12-82 15,3 3-13-15,3-2 4 0,-3-3 28 16,-8-4 98-16,-2 0 38 16,-8 2 33-16,-5 2 5 15,-8 5-23-15,-1 6-25 16,-6 14-34-16,-2 7-8 15,-3 13-9-15,3 8-2 16,2 14 1-16,1 6 1 0,6 6 5 16,-3-4 3-16,8-9 3 15,-2-2 1-15,-4 1 6 16,-6 2 2-16,-4 6 0 16,-7 2 0-16,1 4-6 15,1 5-2-15,-6 12-1 16,1 3 0-16,-6 3 0 15,-3 5 1-15,-1 1 5 16,1 4 8-16,0 10 9 16,3 4 0-16,8 2-3 15,2 3-4-15,3-6 8 16,2-7 11-16,-1-7 24 16,0-4 7-16,-4-15-12 15,0-12-12-15,1-28-26 16,0-18-11-16,1-31-82 15,1-19-95-15,-7-51 109 16</inkml:trace>
  <inkml:trace contextRef="#ctx0" brushRef="#br0" timeOffset="88706.63">22793 2391 379 0,'-4'17'167'0,"5"-1"-94"16,3-1-26-16,5-4-39 15,1-3-6-15,2-5 0 16,2-4 1-16,5-3 9 16,0-2 4-16,-6 2 2 15,2 2-2-15,-10 3-8 16,3 5-5-16,-7 4-3 15,-1 2-1-15,-2 5-1 16,-10 1 2-16,-3 2 0 16,-1 3 0-16,-6-4 2 15,1-2 0-15,-3 2-3 16,-1-4-8-16,2-5-85 16,-1-3 68-16</inkml:trace>
  <inkml:trace contextRef="#ctx0" brushRef="#br0" timeOffset="88854.71">22881 2251 291 0,'48'-5'150'16,"-6"5"-50"-16,-2-3-63 16,-9 6-110-16,-5-2-14 0,-8-6 3 15,-3-2 15 1,1-4 55-16,2 0-46 0,5 1 44 15</inkml:trace>
  <inkml:trace contextRef="#ctx0" brushRef="#br0" timeOffset="89093.27">23353 2259 519 0,'-17'11'276'15,"-6"3"-24"-15,-1 12-204 16,-1 4-13-16,8 0-25 16,5 0-5-16,10-8-5 15,2-7-1-15,7-9-2 16,-2-6 1-16,-2-9 2 16,-1-2-1-16,-8-3-29 15,-3 1-30-15,-9 1-83 16,-3 0-47-16,-4 5 115 15</inkml:trace>
  <inkml:trace contextRef="#ctx0" brushRef="#br0" timeOffset="89279.42">23074 2335 223 0,'-5'9'89'15,"-3"-1"-58"-15,3-1-17 0,5-2-7 16,0-5 19-16,7-1 30 15,3-5 5-15,3 0-6 16,6-1-38-16,-3 4-17 16</inkml:trace>
  <inkml:trace contextRef="#ctx0" brushRef="#br0" timeOffset="90350.73">22812 2425 580 0,'28'-9'238'0,"18"4"-162"16,8-2-19-16,7 1-35 15,5-1-13-15,4-5-5 16,-3 0 2-16,-4 0 2 15,-10-1 4-15,-17 1 20 16,-6 0 13-16,-23 3 5 16,-10 3-10-16,-20 6-63 15,-17 5-46-15,-25 9-41 0,-11 4 5 16,-10 4 43 0,2-2 33-16,13-2 36 0,7-3 10 15,23-3 33-15,8-2 16 16,22-4 18-16,15-2 1 15,20-7-14-15,9-2-10 16,13-8-6-16,7-3-1 16,8-5-4-16,2-2-4 15,-4 2-14-15,-8 3-9 0,-15 1-19 16,-12 6-4-16,-13 4-7 16,-11 2-2-16,-14 10 0 15,-9 3-2-15,-17 12-2 16,-6 6 2-16,-11 4 3 15,-2 4 3-15,6-1 5 16,6 0 1-16,9-1 2 16,11-4 1-16,10-5 4 15,7-7 2-15,12-7 5 16,5-6 2-16,13-6 4 16,2-8 2-16,14-8-2 15,4-5-1-15,10-6-8 16,-1 3-4-16,-1 2-5 15,-1 3-3-15,-9 7-3 16,-4 2-4-16,-10 6-8 16,-8 4-5-16,-16 4-10 15,-7 5-2-15,-19 7-2 16,-15 6 2-16,-24 9 12 0,-10 2 5 16,-6 1 11-16,-2-1 5 15,15-7 10-15,7-4 6 16,22-10 27-16,15-6 14 15,19-6 15-15,4-6 0 16,11-7-13-16,13-5-12 16,12-8-19-16,8-3-8 15,17-9-22-15,0 0-21 0,4-8-87 16,-3-2-63-16,-14-2-111 16,-7 0-51-16,-17 1 210 15</inkml:trace>
  <inkml:trace contextRef="#ctx0" brushRef="#br0" timeOffset="93440.63">22886 1397 1084 0,'21'-10'401'0,"-11"7"-289"16,16 17-106-16,-5 7-9 15,3 10-7-15,-3 1-2 16,-14-1 3-16,-2-2 2 16,-13-6 7-16,-5-10 4 15,6-7 3-15,1 1 0 16,-19 14-2-16,-2-4-2 0,8-5-6 16,19-4-10-16,3 0-21 15,9 1-8-15,7 6-1 16,1-3 8-16,4 6 18 15,-4-1 8-15,-10 7 4 16,-7 3 1-16,-9 6 1 16,-8 2 0-16,-3-2 3 15,-3 0 0-15,6-11-19 16,2-6-35-16,3-9-124 16,4-7-150-16,6-10 203 15</inkml:trace>
  <inkml:trace contextRef="#ctx0" brushRef="#br0" timeOffset="93681.42">23326 1319 400 0,'10'0'204'0,"-15"18"-31"0,-11 10-88 16,-8 15-30-16,-2 5-5 15,4-3-18-15,11-3-3 16,15-12-3-16,10-4 1 15,13-8-1-15,9-1-3 16,5-3-11-16,-6-1-11 16,-10 1-29-16,-9-1-16 0,-16 2-21 15,-6-1 0-15,-16 2 13 16,-12 3-19-16,-17 3 54 16</inkml:trace>
  <inkml:trace contextRef="#ctx0" brushRef="#br0" timeOffset="93810.07">23124 1469 461 0,'27'-29'214'0,"16"11"-90"16,5 8-68-16,11 10-99 16,1 4 32-16</inkml:trace>
  <inkml:trace contextRef="#ctx0" brushRef="#br0" timeOffset="94101.7">23850 1705 600 0,'-63'60'281'15,"-12"-2"-123"-15,-3-2-38 0,6-9-63 16,10-2-19-16,22-9-28 16,8-7-11-16,22-9-19 15,4-7-8-15,5-13-23 16,3-5-3-16,9-18-24 16,3-6-21-16,8-11-38 15,3-10-64-15,0-14 131 16</inkml:trace>
  <inkml:trace contextRef="#ctx0" brushRef="#br0" timeOffset="94260.97">23575 1543 212 0,'6'-5'149'0,"0"10"16"15,-3 8-35-15,1 8-15 16,-4 4-6-16,2 3-9 16,2 0-2-16,4-10-15 15,5-5-12-15,8-14-20 16,4-6-13-16,-1-12-32 0,-4-3-20 15,-6-1-56 1,-4 0-38-16,-6 3-105 0,1 5 130 16</inkml:trace>
  <inkml:trace contextRef="#ctx0" brushRef="#br0" timeOffset="94384.85">23865 2086 1067 0,'19'-4'357'0,"8"-4"-346"16</inkml:trace>
  <inkml:trace contextRef="#ctx0" brushRef="#br0" timeOffset="99071.65">22884 7440 1242 0,'-1'11'438'16,"11"0"-366"-16,1 1-92 15,1 7-7-15,1 7 1 16,-3 5 5-16,-6 14 21 16,-3 3 4-16,-2 12 12 15,-6 0 5-15,1-2 4 0,0-7-2 16,2-14-24-16,4-6-51 16,5-18-234-16,3-8 197 15</inkml:trace>
  <inkml:trace contextRef="#ctx0" brushRef="#br0" timeOffset="99420.18">23693 7353 718 0,'-21'10'244'16,"-7"4"-212"-16,-14 14-116 15,-9 10 0-15,-4 14 51 16,-3 8 53-16,-7 3 121 15,7-1 34-15,6-7 3 16,1-6-32-16,16-11-71 16,6-5-52-16,6-12-116 15,4-8-67-15,9-12-154 0,3-3 185 16</inkml:trace>
  <inkml:trace contextRef="#ctx0" brushRef="#br0" timeOffset="99657.84">23121 7618 188 0,'9'-48'89'0,"-1"1"-13"0,4 11-9 16,-2 4 7 0,0 16 30-16,-2 5 7 0,-1 9 12 15,-2 2 6-15,2 10-5 16,-1 3-7-16,-2 5-33 16,2 0-10-16,4-4-22 15,2-2-13-15,3-12-22 16,3 0-10-16,3-11-7 15,0-1-2-15,-3-2-2 16,-3 1-1-16,-11 1-20 16,-4 1-23-16,-1 3-104 15,-8 1-148-15,0 4 192 16</inkml:trace>
  <inkml:trace contextRef="#ctx0" brushRef="#br0" timeOffset="99884.26">23523 7948 1047 0,'1'29'382'15,"10"-19"-311"-15,4-6-121 0,3-14-99 16,2-7-19-16,-8-5-24 15,-4 0 27-15,-8 2 44 16,-11-1 71-16</inkml:trace>
  <inkml:trace contextRef="#ctx0" brushRef="#br0" timeOffset="105187.07">20414 3159 654 0,'-13'0'241'0,"-13"14"-193"16,-1 10-30-16,-4 11-12 15,-1-2-6-15,-1 0 1 16,0-1 0-16,-2-9 2 16,3-4-1-16,6-7-1 15,2-5-6-15,7-7-48 16,1-6-44-16,7-8-122 16,-1-3 131-16</inkml:trace>
  <inkml:trace contextRef="#ctx0" brushRef="#br0" timeOffset="105340.93">20093 3312 337 0,'3'36'171'15,"17"-4"-53"-15,6-7-15 16,16-25-31-16,4-8-20 16,0-16-25-16,-7-6-14 15,-7-6-97-15,-11-3-106 16,-8 2 120-16</inkml:trace>
  <inkml:trace contextRef="#ctx0" brushRef="#br0" timeOffset="106423.45">19370 5608 536 0,'-1'8'256'0,"0"-7"-96"16,2 4-91-16,6 8-78 15,2 4-9-15,2 7-6 16,-5 1 2-16,1 9 9 16,-5 5 6-16,1 14 8 15,-2 11 0-15,6 23 1 16,-1 17-1-16,12 18-1 16,3 6 0-16,12 4-14 15,-2-6-32-15,-2-16-31 16,-6-7 2-16,-13-22 14 0,1-9 36 15,-11-14 56-15,-2-6 14 16,-2-12 6-16,-5-7-2 16,6-11-47-16,1-10-55 15,1-13 33-15</inkml:trace>
  <inkml:trace contextRef="#ctx0" brushRef="#br0" timeOffset="106613.09">19427 5923 668 0,'-12'-5'319'15,"-4"3"-53"-15,6 14-298 16,-1 9-59-16,-8 20-88 15,2 14-55-15,-13 15 145 16</inkml:trace>
  <inkml:trace contextRef="#ctx0" brushRef="#br0" timeOffset="126372.63">14533 8806 458 0,'-7'7'182'16,"4"5"-91"-16,-1 2-94 15,2 1-2-15,-1 3 0 16,1-1 2-16,0 4 3 16,-3-2 3-16,-1 3 11 15,-1 0 1-15,1 8 0 16,-3 4-2-16,-3 14-10 16,2 10-3-16,-3 18-1 15,2 7 0-15,-4 6 1 16,1 1 0-16,3-5 0 0,1 0 0 15,4-5 5-15,-1-6 4 16,1-13 1-16,-1-7 0 16,-4-10-4-16,7-3-3 15,-6-3-1-15,7 0 0 16,-3-5 0-16,-4-4 1 16,4-5-1-16,0-3 0 0,5-2-1 15,-3-6-1-15,2-2-30 16,2-3-49-16,2-4 52 15</inkml:trace>
  <inkml:trace contextRef="#ctx0" brushRef="#br0" timeOffset="126876.33">13997 10000 465 0,'0'12'157'16,"6"11"-187"-16,0 4-53 0,3 9-36 15,1 5 1-15,-1 2 47 16,3 0 32-16,-1-6 74 15,-2 0 20-15,2-11 17 16,-3-3 3-16,5-5-35 16,0-2-16-16,1-4-19 15,3-2-4-15,3-5-3 16,1-2-2-16,-1-3 7 16,2-2 20-16,1-5 37 15,2-3 12-15,2-6 1 16,-1 1-18-16,3-1-48 15,-6 0-35-15,1 3-120 16,-3 1 99-16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5.107"/>
    </inkml:context>
    <inkml:brush xml:id="br0">
      <inkml:brushProperty name="width" value="0.1" units="cm"/>
      <inkml:brushProperty name="height" value="0.1" units="cm"/>
    </inkml:brush>
  </inkml:definitions>
  <inkml:trace contextRef="#ctx0" brushRef="#br0">26 35 2465,'2'-33'3928,"-2"31"-3356,-2 9 71,-8 90-163,5-42-238,-2 11 896,4 132-1,4-171-725,2 0-1,2-1 0,0 1 0,2-1 0,0 0 1,2-1-1,18 38 0,-23-56-335,0 1 0,0-1 1,1 0-1,0 0 0,0-1 0,10 10 0,-13-14-83,1 0 1,-1-1-1,1 1 0,-1 0 0,1-1 0,-1 0 0,1 1 1,0-1-1,0 0 0,-1-1 0,1 1 0,0 0 0,0-1 1,0 1-1,0-1 0,0 0 0,0 0 0,0 0 0,0-1 1,0 1-1,0-1 0,3 0 0,2-3-307,0 1 0,-1-1 1,1 0-1,-1 0 0,0-1 0,-1 0 0,1-1 0,-1 1 0,0-1 1,0 0-1,7-10 0,6-13-789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42.054"/>
    </inkml:context>
    <inkml:brush xml:id="br0">
      <inkml:brushProperty name="width" value="0.1" units="cm"/>
      <inkml:brushProperty name="height" value="0.1" units="cm"/>
    </inkml:brush>
  </inkml:definitions>
  <inkml:trace contextRef="#ctx0" brushRef="#br0">109 1 6297,'-14'50'4465,"4"23"-4840,8-51 676,-8 65-333,-27 108 0,26-153 233,3-14 414,-7 47 0,15-75-577,-1 1 1,1 0-1,0 0 0,0 0 1,0 0-1,0 0 1,0 0-1,0 0 1,0 0-1,0 0 1,0 0-1,0 0 1,0-1-1,1 1 1,-1 0-1,1 1 1,7-9 349,10-27-204,-17 32-195,60-156 26,-49 120 10,2-1 0,1 2 0,2 0 1,24-39-1,30-17 70,-70 92-95,-1 1 0,0-1 0,1 0 0,-1 1 0,0-1 0,1 1 0,-1 0 0,1-1 0,-1 1 0,1-1 0,-1 1 0,1 0 0,0-1 0,-1 1 0,1 0 0,-1-1 0,1 1 0,0 0 0,-1 0 0,1 0 0,0 0 0,0 0 0,-1 1-1,1-1 0,0 1 0,-1 0 0,1-1 0,-1 1 0,0 0 1,1 0-1,-1 0 0,0-1 0,1 1 0,-1 0 0,0 0 1,0 0-1,0 0 0,1-1 0,-1 1 0,0 0 0,0 1 1,6 91-22,-6 132 0,-3-87 34,2-98-33,0-18-89,1 0 0,1-1 0,4 24 0,-5-45 62,0 1-1,0-1 1,0 1 0,0-1-1,0 0 1,0 1-1,0-1 1,0 1-1,0-1 1,1 0-1,-1 1 1,0-1-1,0 0 1,0 1-1,0-1 1,1 0-1,-1 1 1,0-1-1,0 0 1,1 1-1,-1-1 1,0 0-1,0 1 1,1-1-1,-1 0 1,1 1-1,4-14-2758,0-6 1768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5.659"/>
    </inkml:context>
    <inkml:brush xml:id="br0">
      <inkml:brushProperty name="width" value="0.1" units="cm"/>
      <inkml:brushProperty name="height" value="0.1" units="cm"/>
    </inkml:brush>
  </inkml:definitions>
  <inkml:trace contextRef="#ctx0" brushRef="#br0">74 1 6441,'10'25'3001,"-18"14"-1113,6 5-1183,-10 10-705,1-2 0,1-3 0,-7-3 16,9-3 312,-2-1 32,4 9 8,6-5-16,0-6-336,2-7-200,0-15-736,0-14-673,-2-16 953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7.708"/>
    </inkml:context>
    <inkml:brush xml:id="br0">
      <inkml:brushProperty name="width" value="0.1" units="cm"/>
      <inkml:brushProperty name="height" value="0.1" units="cm"/>
    </inkml:brush>
  </inkml:definitions>
  <inkml:trace contextRef="#ctx0" brushRef="#br0">311 359 9482,'-2'-1'246,"0"0"1,0 0-1,0 0 0,0 0 0,-1 1 1,1-1-1,0 1 0,0-1 1,-1 1-1,1 0 0,0 0 0,-1 0 1,1 0-1,0 1 0,-3 0 1,0 0-162,0 1 0,0-1 1,0 1-1,0 1 0,1-1 1,-7 5-1,-3 4-275,0 1 0,-23 24 0,35-35 275,-13 18-80,-1 0 0,2 0 0,1 1 0,0 1 0,-17 41 1,17-31 9,2 0 0,1 1 0,-9 54 0,14-53-3,-1 39 0,6-61-4,0 0 0,0 0 0,1 0 0,1 0 0,0 0 0,0 0 0,6 12 0,-8-21-1,1 0 1,0 0 0,0 0-1,0 0 1,1 0 0,-1-1 0,0 1-1,1-1 1,-1 1 0,1-1-1,-1 1 1,1-1 0,0 0 0,-1 1-1,1-1 1,0 0 0,0 0-1,0 0 1,0-1 0,0 1 0,0 0-1,0-1 1,0 0 0,0 1-1,0-1 1,1 0 0,-1 0-1,0 0 1,0 0 0,0 0 0,0-1-1,0 1 1,0-1 0,0 1-1,4-2 1,2-1 32,1-1 1,-1 0-1,0 0 0,0-1 0,0 0 0,13-11 0,-6 2 6,-1-1 0,-1 0 0,0 0 0,-1-1-1,18-33 1,41-98 86,-56 113-92,16-35 55,77-185 272,-94 213-307,-2-1 0,-1-1-1,-3 1 1,5-58-1,-12 93-49,0-29 35,-1 35-42,0-1 0,0 0 0,0 1 1,0-1-1,0 0 0,-1 1 0,1-1 0,-1 1 0,1-1 0,-1 1 1,1-1-1,-1 1 0,-1-3 0,1 4-3,0 0-1,0-1 1,1 1 0,-1 0-1,0 0 1,1 0 0,-1 1-1,0-1 1,1 0 0,-1 0-1,0 0 1,1 0 0,-1 1-1,0-1 1,1 0 0,-1 1-1,0-1 1,1 0 0,-1 1-1,1-1 1,-1 1 0,1-1-1,-1 1 1,1-1 0,-1 1-1,1-1 1,-1 1 0,1-1-1,0 1 1,-1 0 0,1 1-1,-18 25-28,2 6 11,1 0 1,2 1-1,1 0 0,-10 47 1,8-10 29,-6 88 0,20-2 15,0-150-25,1 0 1,-1 0-1,2 0 1,-1 0-1,1 0 1,0-1-1,0 1 1,1 0-1,-1-1 1,7 11 0,-6-13 3,0-1 1,1 1 0,-1 0-1,1-1 1,-1 0 0,1 0-1,0 0 1,0 0 0,0-1-1,1 1 1,-1-1 0,1 0-1,-1 0 1,1-1 0,0 0-1,5 2 1,7-1 30,0 0 0,-1-1 0,1 0 0,0-2 1,0 0-1,0-1 0,-1 0 0,1-1 0,-1-1 0,0-1 0,19-8 0,5-4 52,-1-2 0,-1-2 0,40-28 1,-75 46-83,34-21 124,61-54 0,-89 70-126,-1 0 1,0-1-1,0 1 0,-1-2 1,0 1-1,0-1 0,-1 0 1,-1-1-1,0 1 0,0-1 1,-1 0-1,4-14 0,-8 23-11,1-1-1,0 0 1,-1 0 0,0 0-1,1 0 1,-1 0-1,0 0 1,-1 0 0,1 0-1,0 0 1,-1 0-1,0 0 1,0 1-1,1-1 1,-2 0 0,1 0-1,0 1 1,-1-1-1,1 0 1,-1 1 0,1 0-1,-1-1 1,0 1-1,0 0 1,0 0 0,-1 0-1,1 0 1,0 0-1,-1 1 1,1-1-1,-1 1 1,0-1 0,-2 0-1,-4-1-15,1 1 1,0 0-1,-1 1 0,1 0 0,0 0 1,-1 0-1,0 1 0,1 1 0,-1-1 1,-8 3-1,4 0 14,0 0 1,0 1-1,0 0 1,1 1 0,0 1-1,0 0 1,1 0-1,-1 1 1,2 1-1,-1 0 1,1 0-1,0 1 1,0 1-1,-9 12 1,12-13 7,0 0 0,0 1 0,1 0 0,0 0 0,1 0 0,1 1 0,-1 0 1,2 0-1,-1 0 0,2 0 0,-1 0 0,1 1 0,1-1 0,0 1 0,1 0 0,2 17 0,-2-23 4,1-1 0,0 1 0,1 0 0,0-1 0,0 1 0,0-1 0,0 0 0,1 0 0,0 0 0,0 0 0,0 0 0,0-1 0,1 1 1,0-1-1,0 0 0,0 0 0,0 0 0,1-1 0,0 0 0,-1 1 0,1-2 0,8 5 0,4-1-236,0 0 1,0-1-1,1-1 1,0 0-1,31 1 1,-41-4-334,0 0 0,0-1 0,1 0 0,-1-1 0,0 0 1,11-3-1,9-5-853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8.780"/>
    </inkml:context>
    <inkml:brush xml:id="br0">
      <inkml:brushProperty name="width" value="0.1" units="cm"/>
      <inkml:brushProperty name="height" value="0.1" units="cm"/>
    </inkml:brush>
  </inkml:definitions>
  <inkml:trace contextRef="#ctx0" brushRef="#br0">258 45 9538,'-2'-9'667,"2"6"-380,-1 0 0,0-1 1,0 1-1,0 0 1,0-1-1,-3-3 1,4 6-246,-1 1 0,1-1 0,-1 0 1,1 1-1,-1-1 0,0 1 0,1-1 1,-1 1-1,0-1 0,1 1 0,-1-1 0,0 1 1,0 0-1,0-1 0,1 1 0,-1 0 0,0 0 1,0 0-1,0-1 0,0 1 0,1 0 1,-1 0-1,0 0 0,0 0 0,0 1 0,0-1 1,1 0-1,-1 0 0,0 0 0,-1 1 1,-7 3-70,1-1 0,0 2 0,0-1 0,1 1 0,-1 0 0,1 0 0,0 1 0,0 0-1,1 1 1,0-1 0,-7 10 0,-8 13-146,-24 43-1,44-70 177,-9 14 50,0 2-1,1 0 0,1 0 0,1 0 1,-6 23-1,12-37-41,0 1 0,0-1 0,1 0 0,-1 1 1,1-1-1,0 1 0,0-1 0,0 1 0,1-1 1,-1 1-1,1-1 0,0 1 0,1-1 0,-1 0 0,1 0 1,0 0-1,0 0 0,0 0 0,0 0 0,1 0 0,-1 0 1,1-1-1,0 0 0,0 1 0,1-1 0,-1 0 1,0-1-1,6 4 0,0 0-240,0-1-1,1 0 1,0-1 0,0 0-1,0-1 1,0 0 0,0 0 0,1-1-1,-1 0 1,1-1 0,-1-1 0,20 0-1,9-5-722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9.143"/>
    </inkml:context>
    <inkml:brush xml:id="br0">
      <inkml:brushProperty name="width" value="0.1" units="cm"/>
      <inkml:brushProperty name="height" value="0.1" units="cm"/>
    </inkml:brush>
  </inkml:definitions>
  <inkml:trace contextRef="#ctx0" brushRef="#br0">94 1 7978,'5'0'3456,"-5"15"-1767,-11 6-969,-5 22-688,3 15-32,3 29 0,-1 17 0,-1 18 32,2 9 40,-1 1 64,7-3 8,4-11-16,8-19-40,5-33-504,14-22-768,14-40 776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9:59.741"/>
    </inkml:context>
    <inkml:brush xml:id="br0">
      <inkml:brushProperty name="width" value="0.1" units="cm"/>
      <inkml:brushProperty name="height" value="0.1" units="cm"/>
    </inkml:brush>
  </inkml:definitions>
  <inkml:trace contextRef="#ctx0" brushRef="#br0">1012 9 5769,'-2'-5'7219,"1"5"-7185,1-1-1,-1 1 1,0 0 0,1-1 0,-1 1 0,0 0 0,1 0 0,-1-1 0,0 1 0,1 0 0,-1 0-1,0 0 1,1 0 0,-1 0 0,0 0 0,0 0 0,1 0 0,-1 0 0,-1 1 0,-4 0-27,-1 1 1,0 0-1,1 1 0,-8 4 1,-5 3 29,1 1 0,0 1 0,-31 27 0,-55 64 360,-209 215 1088,-43-11-709,342-297-1106,0 0 0,-22 11 0,25-18-945,11-3 1235,0 0 0,0-1-1,0 1 1,0 0 0,0 0 0,-1 0-1,1 0 1,0 0 0,0 0 0,0 0-1,0 0 1,0 0 0,0 0-1,0-1 1,0 1 0,-1 0 0,1 0-1,0 0 1,0 0 0,0 0-1,0 0 1,0-1 0,0 1 0,0 0-1,0 0 1,0 0 0,0 0 0,0 0-1,0 0 1,0-1 0,0 1-1,0 0 1,0 0 0,0 0 0,0 0-1,0 0 1,0-1 0,0 1 0,0 0-1,0 0 1,0 0 0,1 0-1,-1 0 1,0 0 0,0 0 0,0-1-1,0 1 1,0 0 0,0 0 0,0 0-1,0 0 1,0 0 0,1 0-1,-1 0 1,0 0 0,0 0 0,0 0-1,0 0 1,0 0 0,1 0 0,-1-1-1,0 1 1,0 0 0,0 0-1,16-13-1239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0.179"/>
    </inkml:context>
    <inkml:brush xml:id="br0">
      <inkml:brushProperty name="width" value="0.1" units="cm"/>
      <inkml:brushProperty name="height" value="0.1" units="cm"/>
    </inkml:brush>
  </inkml:definitions>
  <inkml:trace contextRef="#ctx0" brushRef="#br0">0 0 8234,'43'15'2322,"0"-3"0,65 11 1,-60-15-2385,0 2 0,-1 2 0,-1 3 0,0 1 0,70 35 0,-10 9 58,111 82 1,87 90 759,-285-217-748,-8-7-119,-1 0 1,1 0-1,-2 1 1,1 0-1,-1 1 1,12 17-1,-21-27 14,1 1 0,-1 0-1,0-1 1,1 1-1,-1-1 1,0 1-1,0 0 1,0-1-1,0 1 1,0 0-1,1-1 1,-1 1 0,0 0-1,0-1 1,-1 1-1,1-1 1,0 1-1,0 0 1,0-1-1,-1 2 1,0 2-1180,1 2 158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3.639"/>
    </inkml:context>
    <inkml:brush xml:id="br0">
      <inkml:brushProperty name="width" value="0.1" units="cm"/>
      <inkml:brushProperty name="height" value="0.1" units="cm"/>
    </inkml:brush>
  </inkml:definitions>
  <inkml:trace contextRef="#ctx0" brushRef="#br0">1 67 8954,'7'0'785,"0"0"-1,0 0 1,0-1 0,1 0-1,8-2 1,0-2-554,0-1-1,23-11 1,-29 11-486,1 1 0,0 0 1,0 1-1,0 0 0,0 1 0,1 1 1,14-3-1,-25 5 266,0 0 0,0 0-1,0 0 1,0 0 0,0 0 0,0 0 0,0 0 0,0 1 0,0-1-1,0 0 1,0 0 0,0 1 0,-1-1 0,1 1 0,0-1-1,0 1 1,0-1 0,0 1 0,-1-1 0,1 1 0,0 0-1,-1-1 1,1 1 0,0 0 0,-1 0 0,1 0 0,-1-1-1,1 1 1,-1 0 0,0 0 0,1 0 0,-1 1 0,1 3 28,0 0 0,0 0 0,-1 0 0,0-1 0,-1 8 0,1-1-27,-9 111 30,4-75-48,2 0 1,4 64-1,-1-108 2,1 1 0,-1-1 0,1 0 0,0 1-1,0-1 1,0 0 0,0 0 0,0 0-1,1 0 1,-1 0 0,1 0 0,0-1 0,0 1-1,0 0 1,4 3 0,-5-6-82,1 1-1,-1 0 1,0 0-1,1-1 1,-1 1 0,0 0-1,1-1 1,-1 0 0,1 1-1,-1-1 1,1 0 0,0 0-1,-1 1 1,1-1 0,-1-1-1,1 1 1,-1 0 0,1 0-1,-1 0 1,1-1 0,-1 1-1,1-1 1,-1 1 0,1-1-1,-1 0 1,0 1 0,1-1-1,-1 0 1,0 0 0,0 0-1,0 0 1,0 0-1,2-3 1,-1 2-167,0 1 1,0-1-1,-1 0 1,1 0-1,-1-1 0,1 1 1,-1 0-1,1-3 0,7-29-1094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3.970"/>
    </inkml:context>
    <inkml:brush xml:id="br0">
      <inkml:brushProperty name="width" value="0.1" units="cm"/>
      <inkml:brushProperty name="height" value="0.1" units="cm"/>
    </inkml:brush>
  </inkml:definitions>
  <inkml:trace contextRef="#ctx0" brushRef="#br0">14 1 3977,'-10'11'2416,"6"9"-167,6 1-561,6-2-792,2 0-295,1-5-433,1 3-104,1-5-80,1 0-56,0-7-721,5-5-607,2-7 856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4.307"/>
    </inkml:context>
    <inkml:brush xml:id="br0">
      <inkml:brushProperty name="width" value="0.1" units="cm"/>
      <inkml:brushProperty name="height" value="0.1" units="cm"/>
    </inkml:brush>
  </inkml:definitions>
  <inkml:trace contextRef="#ctx0" brushRef="#br0">33 1 6753,'-3'63'1891,"-12"70"-1,1-17-1718,14-111-76,0 1 0,0-1-1,0 0 1,0 0 0,1 1 0,2 8-1,-3-13-68,0-1 0,1 1-1,-1 0 1,0 0-1,1-1 1,-1 1-1,1 0 1,-1-1-1,0 1 1,1 0 0,0-1-1,-1 1 1,1-1-1,-1 1 1,1-1-1,0 1 1,-1-1-1,1 1 1,0-1 0,-1 0-1,2 1 1,-1-1-5,1 0 0,-1 0 1,0 0-1,1-1 0,-1 1 1,0 0-1,1 0 0,-1-1 1,0 1-1,0-1 0,0 1 1,1-1-1,-1 0 0,0 0 1,0 1-1,0-1 0,2-2 1,1-1-35,0 0 1,0 0-1,-1 0 1,1-1-1,-1 0 1,0 1-1,-1-1 1,1 0-1,2-7 1,15-53-190,-15 44 163,7-31-7,6-24 60,-16 68 50,1 1 1,0-1-1,0 1 0,1-1 0,0 1 0,0 0 0,7-7 0,-11 13-48,1 1 0,-1-1 0,1 1 1,0-1-1,-1 1 0,1-1 0,-1 1 0,1-1 0,0 1 0,-1-1 0,1 1 1,0 0-1,-1-1 0,1 1 0,0 0 0,0 0 0,-1-1 0,1 1 0,0 0 1,0 0-1,0 0 0,-1 0 0,1 0 0,0 0 0,0 0 0,0 0 1,-1 1-1,1-1 0,0 0 0,0 0 0,-1 1 0,1-1 0,0 0 0,-1 1 1,1-1-1,0 1 0,-1-1 0,1 1 0,-1-1 0,1 1 0,-1-1 0,1 1 1,-1 0-1,1-1 0,-1 1 0,1 1 0,3 4 62,0 0 0,0 1 0,5 13 0,-6-14-81,22 50 97,-14-27-74,2 0 1,2-1 0,32 49-1,-38-71-240,-7-14-848,-5-22-1812,2 24 2257,-3-24-957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4.642"/>
    </inkml:context>
    <inkml:brush xml:id="br0">
      <inkml:brushProperty name="width" value="0.1" units="cm"/>
      <inkml:brushProperty name="height" value="0.1" units="cm"/>
    </inkml:brush>
  </inkml:definitions>
  <inkml:trace contextRef="#ctx0" brushRef="#br0">4 152 3521,'-2'-18'1744,"0"7"-640,2 9-279,6 6-273,-6-4 64,0 0 224,2 0 24,23 13-200,46 26-200,-49-43-352,1-8-96,-2-5-128,-5-6-272,-1 0-944,-5-3-656,-4-1 1151</inkml:trace>
  <inkml:trace contextRef="#ctx0" brushRef="#br0" timeOffset="1">217 5 3545,'0'-2'1984,"0"0"-431,0 2-561,0 0-152,5 23-272,-1 27-104,-10 78-128,-1-45-32,-5 6 0,6 0-32,4-19-64,2-12-80,8-24-96,6-12-392,5-22 256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42.506"/>
    </inkml:context>
    <inkml:brush xml:id="br0">
      <inkml:brushProperty name="width" value="0.1" units="cm"/>
      <inkml:brushProperty name="height" value="0.1" units="cm"/>
    </inkml:brush>
  </inkml:definitions>
  <inkml:trace contextRef="#ctx0" brushRef="#br0">1 101 6169,'36'14'2489,"-27"-10"-2349,0-1-1,0 0 0,0-1 1,0 1-1,1-2 1,-1 1-1,1-1 0,15-1 1,40-6 396,0-2 1,0-4-1,63-19 1,-50 11-111,-60 16-487,19-5-564,69-24-1,-96 27-840,-6 2 561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6.730"/>
    </inkml:context>
    <inkml:brush xml:id="br0">
      <inkml:brushProperty name="width" value="0.1" units="cm"/>
      <inkml:brushProperty name="height" value="0.1" units="cm"/>
    </inkml:brush>
  </inkml:definitions>
  <inkml:trace contextRef="#ctx0" brushRef="#br0">405 116 3953,'-4'-12'1069,"0"1"1,-1 0 0,0 0-1,-1 1 1,0 0 0,-12-16-1,16 24-968,0 0 0,0 0-1,0 0 1,-1 0-1,1 0 1,0 0 0,-1 1-1,0-1 1,1 1-1,-1 0 1,0 0 0,1 0-1,-1 0 1,0 0-1,0 1 1,0-1 0,0 1-1,0 0 1,0 0 0,0 0-1,0 0 1,0 0-1,0 1 1,1-1 0,-1 1-1,0 0 1,0 0-1,0 0 1,1 0 0,-1 0-1,0 1 1,-3 2-1,-106 70 761,24-14-764,85-57-90,-34 22 79,35-23-72,-1 0 0,1 0-1,0 0 1,0 0-1,0 1 1,0-1-1,0 1 1,1-1-1,-1 1 1,1 0 0,-3 5-1,4-7-10,0 0 0,0 0-1,0-1 1,0 1 0,1 0 0,-1 0 0,0 0-1,0 0 1,0 0 0,1 0 0,-1 0 0,1-1-1,-1 1 1,0 0 0,1 0 0,0 0 0,-1-1-1,1 1 1,-1 0 0,1-1 0,0 1-1,-1 0 1,1-1 0,0 1 0,0-1 0,-1 1-1,1-1 1,0 0 0,0 1 0,0-1 0,0 0-1,0 1 1,1-1 0,35 8-1,-35-8-2,23 4-12,14 0-26,0 2 0,-1 2 0,0 1 0,39 16 0,-69-21 27,0 0 1,-1 0 0,0 1 0,0 0 0,7 6-1,-12-9 8,0 0 0,0 0-1,0 1 1,0-1 0,-1 0 0,1 1-1,-1-1 1,2 5 0,-2-6 1,-1 0 0,0 0-1,1 0 1,-1 0 0,0 0 0,0 1 0,0-1 0,0 0 0,0 0 0,0 0 0,0 0-1,0 0 1,-1 0 0,1 1 0,0-1 0,-1 0 0,1 0 0,-1 0 0,1 0 0,-1 0-1,0 1 1,-3 2-8,0 1 0,-1-1 0,1-1 0,-1 1 0,0-1 0,0 0 0,0 0 0,-10 5 0,-48 15-47,57-21 55,-21 7-211,-2-1 1,-28 4-1,43-10-1130,1-1-1,0 0 1,-24-3-1,24-1-1225,5-3 1209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7.538"/>
    </inkml:context>
    <inkml:brush xml:id="br0">
      <inkml:brushProperty name="width" value="0.1" units="cm"/>
      <inkml:brushProperty name="height" value="0.1" units="cm"/>
    </inkml:brush>
  </inkml:definitions>
  <inkml:trace contextRef="#ctx0" brushRef="#br0">98 0 5161,'-8'25'762,"3"-9"11,0-1 0,1 1 0,-3 29 0,-39 258 663,26-193 658,20-108-2044,-1 1 97,1 1 0,-1-1 1,1 1-1,0-1 0,0 1 0,0 5 0,0-9-135,0 0-1,0 0 1,1 1-1,-1-1 1,0 0-1,0 1 1,0-1-1,0 0 1,0 0-1,1 1 0,-1-1 1,0 0-1,0 0 1,0 0-1,1 1 1,-1-1-1,0 0 1,0 0-1,1 0 1,-1 0-1,0 1 1,0-1-1,1 0 0,-1 0 1,0 0-1,1 0 1,-1 0-1,1 0 1,14-5 30,-7 0-35,-1-1 0,1 0 0,-1 0 0,0-1-1,-1 1 1,11-15 0,30-50 0,-38 57-3,10-16 0,89-154 23,-99 171-35,-9 13 8,0 0 0,1 0-1,-1 0 1,0 0 0,0 0 0,0 0-1,0 0 1,0 0 0,1 0-1,-1 0 1,0 0 0,0 0 0,0 0-1,0 0 1,0 0 0,0 0 0,1 0-1,-1 0 1,0 1 0,0-1 0,0 0-1,0 0 1,0 0 0,0 0-1,0 0 1,1 0 0,-1 0 0,0 0-1,0 0 1,0 1 0,0-1 0,0 0-1,0 0 1,0 0 0,0 0 0,0 0-1,0 0 1,0 1 0,0-1-1,0 0 1,0 0 0,0 0 0,0 0-1,0 0 1,0 1 0,0-1 0,1 29-23,-2-20 22,-5 76 1,3-55 19,0-1 1,3 1 0,3 46-1,-3-76-17,0 1 1,0-1-1,0 1 0,0-1 0,0 1 0,0-1 0,0 1 0,0-1 0,0 1 0,0-1 0,0 1 0,0-1 1,1 1-1,-1-1 0,0 1 0,0-1 0,1 1 0,-1-1 0,0 1 0,0-1 0,1 0 0,-1 1 0,0-1 1,1 0-1,-1 1 0,1-1 0,-1 0 0,0 1 0,1-1 0,-1 0 0,1 0 0,-1 1 0,1-1 0,-1 0 1,1 0-1,1 0 1,-1-1 0,0 0 1,0 1-1,0-1 1,0 0-1,0 0 1,0 0-1,0 0 0,0 1 1,-1-1-1,1 0 1,0-1-1,0 0 1,20-38 30,-5 0-26,-11 25-5,1 1 0,0 0 0,1 0 0,1 1 0,12-19 0,-19 32-2,-1-1-1,0 1 0,1-1 1,-1 1-1,1 0 0,-1-1 1,1 1-1,-1 0 0,1 0 1,-1-1-1,1 1 0,-1 0 1,1 0-1,-1 0 1,1-1-1,-1 1 0,1 0 1,-1 0-1,1 0 0,0 0 1,-1 0-1,1 0 0,-1 0 1,1 0-1,-1 0 0,1 1 1,-1-1-1,1 0 0,0 0 1,-1 0-1,1 1 0,-1-1 1,1 0-1,-1 0 0,0 1 1,1-1-1,-1 1 0,1-1 1,-1 0-1,0 1 0,1-1 1,-1 1-1,0-1 0,1 1 1,-1-1-1,1 1 0,17 31-2,-11-19 2,1 1-4,1 2 3,1 0 0,1-1 0,0 0 0,22 22-1,-32-36-24,0 0-1,1 0 0,-1 0 1,0 0-1,1 0 1,-1 0-1,1 0 0,-1 0 1,1-1-1,-1 1 0,1-1 1,-1 1-1,1-1 0,0 1 1,-1-1-1,1 0 1,0 0-1,-1 0 0,1 0 1,0 0-1,-1 0 0,1 0 1,0 0-1,-1-1 0,1 1 1,0-1-1,2-1 1,0 0-270,0-1 0,0 0 1,0-1-1,0 1 1,-1-1-1,1 0 0,-1 1 1,3-6-1,18-23-840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7.856"/>
    </inkml:context>
    <inkml:brush xml:id="br0">
      <inkml:brushProperty name="width" value="0.1" units="cm"/>
      <inkml:brushProperty name="height" value="0.1" units="cm"/>
    </inkml:brush>
  </inkml:definitions>
  <inkml:trace contextRef="#ctx0" brushRef="#br0">0 97 9018,'0'8'3505,"0"-6"-2129,0-2-1320,29 10-128,70-20-40,-35-17-8,3 2 72,1 6 40,-10 13 8,-6 6 0,-15 4-240,-4-1-128,-18-1-320,1-2-169,-3-5-351,1-7-376,-4-9 1040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8.195"/>
    </inkml:context>
    <inkml:brush xml:id="br0">
      <inkml:brushProperty name="width" value="0.1" units="cm"/>
      <inkml:brushProperty name="height" value="0.1" units="cm"/>
    </inkml:brush>
  </inkml:definitions>
  <inkml:trace contextRef="#ctx0" brushRef="#br0">132 1 7786,'-16'34'3224,"-7"11"-1431,-10 28-1705,8 20-112,6 13-16,3 6 0,16-7 424,8-9 256,15-16 256,4-18 32,14-22-360,0-15-239,5-25-329,2 0-265,-13-15-775,-2-6-888,-21-1 1168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09.165"/>
    </inkml:context>
    <inkml:brush xml:id="br0">
      <inkml:brushProperty name="width" value="0.1" units="cm"/>
      <inkml:brushProperty name="height" value="0.1" units="cm"/>
    </inkml:brush>
  </inkml:definitions>
  <inkml:trace contextRef="#ctx0" brushRef="#br0">1 0 10082,'5'23'3537,"5"-2"-3113,-2 5-312,-2 6-104,-6 5 0,-2 2 64,-4 1 176,0 3 248,6-1 24,-4-3-32,4-4-200,-2-8-272,-3-8-136,5-7-680,1-6-704,5-10 928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18.964"/>
    </inkml:context>
    <inkml:brush xml:id="br0">
      <inkml:brushProperty name="width" value="0.1" units="cm"/>
      <inkml:brushProperty name="height" value="0.1" units="cm"/>
    </inkml:brush>
  </inkml:definitions>
  <inkml:trace contextRef="#ctx0" brushRef="#br0">1 4 5161,'8'-4'2777,"-1"4"-745,1 0-960,0 6-295,2 6-489,-5 1-144,1 3-144,2 3-48,0-2-993,3-5 769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3.789"/>
    </inkml:context>
    <inkml:brush xml:id="br0">
      <inkml:brushProperty name="width" value="0.1" units="cm"/>
      <inkml:brushProperty name="height" value="0.1" units="cm"/>
    </inkml:brush>
  </inkml:definitions>
  <inkml:trace contextRef="#ctx0" brushRef="#br0">282 226 2088,'6'-9'3227,"4"0"-847,0-9-1132,0-1 1,12-38-1,-20 53-1123,-1-1 0,-1 1 0,1 0-1,0-1 1,-1 1 0,0 0 0,0-1 0,-1 1 0,1 0 0,-1-1 0,0 1 0,0 0 0,0 0 0,-1-1 0,1 1-1,-1 0 1,0 0 0,0 1 0,-1-1 0,1 0 0,-1 1 0,1-1 0,-7-5 0,6 8-88,1 0 0,-1-1 0,1 1 0,-1 0 0,1 0 0,-1 1 0,1-1 0,-1 0 0,0 1-1,1 0 1,-1 0 0,0 0 0,0 0 0,1 0 0,-1 0 0,0 1 0,1-1 0,-1 1 0,-3 1 0,0-1-13,1 2-1,-1-1 0,1 0 1,-1 1-1,1 0 1,0 1-1,-7 4 1,-9 12-13,2 1 1,0 1 0,2 0 0,0 1-1,2 1 1,0 0 0,2 1 0,0 1-1,-11 36 1,16-37 2,0 1 0,2 0 0,-4 47 0,10-70-13,0 0 0,0-1 0,0 1 0,0 0 0,0 0 0,1 0 0,-1 0 0,1 0 0,0 0 0,0 0 0,0-1-1,0 1 1,1 0 0,-1-1 0,1 1 0,2 2 0,-3-4 1,0 0 0,1 1-1,-1-1 1,1 0 0,0 0-1,-1 0 1,1 0 0,0 0-1,0 0 1,-1-1 0,1 1-1,0 0 1,0-1 0,0 0-1,0 1 1,0-1 0,0 0 0,0 0-1,0 0 1,0 0 0,0-1-1,-1 1 1,1 0 0,0-1-1,2 0 1,6-3 9,-1 0-1,0 0 1,-1-1-1,1 0 1,-1-1-1,0 0 1,12-11 0,49-55 12,-22 14-23,59-96 0,-32 43 49,-74 111-48,0 0 0,0 0 0,0 0 0,0 1 0,0-1 0,0 0 0,0 0 0,0 0 0,0 0 0,0 1 0,0-1 0,0 0 0,0 0 0,0 0 0,0 1 0,0-1 0,1 0 0,-1 0 0,0 0 0,0 0 0,0 0 0,0 1 0,0-1 0,0 0 0,1 0 0,-1 0-1,0 0 1,0 0 0,0 0 0,0 0 0,1 0 0,-1 1 0,0-1 0,0 0 0,0 0 0,0 0 0,1 0 0,-1 0 0,0 0 0,0 0 0,0 0 0,0 0 0,1 0 0,-1 0 0,0 0 0,0 0 0,0 0 0,1 0 0,-1-1 0,0 1 0,0 0 0,0 0 0,0 0 0,1 0 0,-1 0 0,0 0-1,0 0 1,0 0 0,0-1 0,0 1 0,0 0 0,1 0 0,0 21 31,-1-19-30,-1 47 15,-1-26-9,1-1 0,2 0 0,0 1 0,1-1 0,2 0 0,6 24 0,-9-43-170,0 0-1,0 0 1,0 0-1,0 0 0,1 0 1,-1 0-1,1-1 1,0 1-1,-1-1 0,1 1 1,1-1-1,-1 0 1,0 0-1,0 0 0,1 0 1,0 0-1,-1 0 1,1-1-1,0 1 0,-1-1 1,1 0-1,0 0 1,0 0-1,0 0 0,4 1 1,-1-2-852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6.406"/>
    </inkml:context>
    <inkml:brush xml:id="br0">
      <inkml:brushProperty name="width" value="0.1" units="cm"/>
      <inkml:brushProperty name="height" value="0.1" units="cm"/>
    </inkml:brush>
  </inkml:definitions>
  <inkml:trace contextRef="#ctx0" brushRef="#br0">348 14 7970,'3'0'4435,"-3"-6"-2553,-1 6-1854,1-1 0,0 1 0,-1-1 0,1 1 0,0-1 1,-1 1-1,1-1 0,-1 1 0,1-1 0,-1 1 0,1 0 0,-1-1 0,1 1 0,-1 0 0,1 0 0,-1-1 1,1 1-1,-1 0 0,1 0 0,-1 0 0,1 0 0,-1 0 0,0 0 0,1 0 0,-1 0 0,1 0 0,-1 0 0,0 0 1,1 0-1,-1 0 0,1 0 0,-2 1 0,-18 5 152,-1 0 0,1 2 0,1 1 0,-35 20 0,16-9-69,26-14-100,3-1-5,0 0 0,0 0 0,0 0 0,-14 13 0,22-18-6,1 1-1,-1 0 1,1-1-1,-1 1 1,1-1-1,-1 1 1,1-1-1,-1 1 1,1 0-1,0-1 1,-1 1-1,1 0 1,0 0-1,0-1 1,0 1-1,-1 0 1,1 0-1,0-1 1,0 1-1,0 0 1,0 0-1,0-1 1,0 1-1,0 0 1,0 0-1,1-1 1,-1 1-1,0 0 1,0 0-1,1-1 1,-1 1-1,0 0 1,1-1-1,-1 1 1,1 0-1,-1-1 1,1 1-1,-1-1 1,1 1-1,-1-1 1,1 1-1,-1-1 1,1 1-1,0-1 1,-1 1-1,1-1 1,0 0-1,0 0 1,0 1-1,5 1-22,-1 1 1,1-1-1,0-1 0,8 3 0,127 30-641,-140-34 660,0 0 1,1 1-1,-1-1 0,0 0 0,0 1 0,0-1 0,0 1 1,0-1-1,0 1 0,0-1 0,0 1 0,0 0 0,0-1 1,0 1-1,0 0 0,0 0 0,-1 0 0,1 0 0,1 2 1,-2-3 1,0 1 1,0 0 0,0 0-1,0-1 1,0 1 0,0 0-1,0 0 1,0-1 0,-1 1-1,1 0 1,0 0 0,0-1-1,-1 1 1,1 0 0,-1-1-1,1 1 1,0 0 0,-1-1-1,1 1 1,-1-1 0,0 1-1,0 0 1,-5 4-2,0 0 1,0-1-1,0 0 0,-10 5 1,14-8-2,-38 22-154,2 1 0,1 3-1,-35 32 1,66-54-226,1 0 1,-1-1-1,0 0 1,-1 0-1,1 0 1,-10 4-1,16-8 349,0 0 0,0 0 0,0 0 0,0 0 0,0 0 0,0 0 0,0 1 0,-1-1 0,1 0 0,0 0 0,0 0 0,0 0 0,0 0 0,0 0 0,0 0 0,-1 0 0,1 0 0,0 0 0,0 1 0,0-1 0,0 0 0,0 0 0,-1 0 0,1 0 0,0 0 0,0 0 0,0 0 0,0 0 0,-1 0 0,1 0 0,0 0 0,0 0-1,0-1 1,0 1 0,0 0 0,-1 0 0,1 0 0,0 0 0,0 0 0,0 0 0,0 0 0,0 0 0,0 0 0,-1 0 0,1-1 0,0 1 0,0 0 0,0 0 0,0 0 0,0 0 0,0 0 0,0 0 0,0-1 0,0 1 0,0 0 0,0 0 0,0 0 0,0 0 0,0 0 0,-1-1 0,1 1 0,0 0 0,0 0 0,1 0 0,-1 0 0,0-1 0,0 1 0,7-12-1306,10-4 764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6.825"/>
    </inkml:context>
    <inkml:brush xml:id="br0">
      <inkml:brushProperty name="width" value="0.1" units="cm"/>
      <inkml:brushProperty name="height" value="0.1" units="cm"/>
    </inkml:brush>
  </inkml:definitions>
  <inkml:trace contextRef="#ctx0" brushRef="#br0">321 27 9946,'1'0'121,"-1"-1"-1,1 0 1,-1 1-1,0-1 1,1 1 0,-1-1-1,0 0 1,1 1-1,-1-1 1,0 0 0,0 1-1,1-1 1,-1 0-1,0 1 1,0-1 0,0 0-1,0 0 1,0 1-1,0-1 1,0 0-1,0 1 1,0-1 0,-1 0-1,1 1 1,0-1-1,0 0 1,0 1 0,-1-1-1,1 0 1,-1 1-1,1-1 1,0 1 0,-1-1-1,1 0 1,-1 1-1,1-1 1,-1 1 0,1-1-1,-2 0 1,1 1-144,-1 0 0,0 0 1,1 0-1,-1 0 0,0 0 1,1 0-1,-1 0 0,1 0 1,-1 0-1,0 1 0,1-1 1,-1 1-1,1-1 0,-1 1 1,1 0-1,-1-1 0,1 1 1,-2 1-1,-16 11 20,1 0 0,1 2 0,0 0 0,-27 33 0,-52 78 1217,65-83-841,24-35-293,5-6-67,0 0 1,0 1-1,0-1 1,1 0-1,-1 1 1,0-1 0,1 1-1,0-1 1,-1 1-1,1-1 1,0 1 0,1 0-1,-2 5 1,5-7-26,0-1 0,0 1 1,0-1-1,0 0 0,0 0 0,0 0 1,0-1-1,4 0 0,-3 1-2,35-3-216,68 6 1,-78 3-230,-28-6 442,0 1 0,-1-1 0,1 0 0,-1 0 0,1 1 0,0-1 0,-1 1 0,1-1 0,-1 1 0,1-1 0,-1 1 0,1-1 0,-1 1 0,1-1 0,-1 1 0,0-1 0,1 1 0,-1 0 0,0-1 0,0 1 0,1-1 0,-1 1 0,0 0 0,0 0 0,0-1 0,0 1 0,0 0 0,0-1 0,0 1 0,0 0 0,0-1 0,0 1 0,0 0 0,0-1 0,0 1 0,-1 0 0,1-1 0,0 1 0,-1 1 0,-4 6-18,-1-1 0,-1 1-1,1-1 1,-1 0 0,0 0-1,-1-1 1,-13 10 0,10-8 25,0 1-82,-2 1-351,0 0-1,0 0 1,-1-1-1,0-1 1,-1 0-1,-24 8 0,24-14-1861,4-5 998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7.157"/>
    </inkml:context>
    <inkml:brush xml:id="br0">
      <inkml:brushProperty name="width" value="0.1" units="cm"/>
      <inkml:brushProperty name="height" value="0.1" units="cm"/>
    </inkml:brush>
  </inkml:definitions>
  <inkml:trace contextRef="#ctx0" brushRef="#br0">14 8 2633,'27'-8'1904,"-2"8"120,-3 4-511,-7 9-729,-7 9-264,-10 9-328,-4 1-80,-9 7-72,1 2-16,-1-5-8,-1-5-32,3-13-776,-1-12-1064,-1-22 1191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42.838"/>
    </inkml:context>
    <inkml:brush xml:id="br0">
      <inkml:brushProperty name="width" value="0.1" units="cm"/>
      <inkml:brushProperty name="height" value="0.1" units="cm"/>
    </inkml:brush>
  </inkml:definitions>
  <inkml:trace contextRef="#ctx0" brushRef="#br0">68 10 4433,'-1'0'154,"-23"-8"2841,24 8-2953,-1 0 0,1 0 0,-1-1 0,1 1 0,-1 0 0,1 0 0,0 0 0,-1 0-1,1 0 1,-1 0 0,1 0 0,-1 0 0,1 0 0,-1 0 0,1 0 0,0 0 0,-1 0 0,1 0 0,-1 0 0,1 0-1,-1 1 1,1-1 0,0 0 0,-1 0 0,1 0 0,-1 1 0,1-1 0,0 0 0,-1 1 0,1-1 0,0 0 0,0 1-1,-1-1 1,1 0 0,0 1 0,0-1 0,-1 0 0,1 1 0,0-1 0,0 1 0,0-1 0,-1 1 0,0 37-107,-11 58 0,6-59 222,-2 57 0,9-20 669,14 96 0,-7-91-329,-6-51-378,1 0 0,1 0 0,2-1-1,10 32 1,-15-56-115,0 0 0,0-1 0,0 1 0,1 0 1,-1 0-1,1-1 0,0 1 0,0 0 0,0-1 0,0 0 0,0 0 0,1 1 0,-1-1 0,1 0 1,4 2-1,-5-3-42,1 0 0,-1 0 1,1-1-1,-1 1 0,1-1 1,-1 1-1,1-1 0,-1 0 1,1 0-1,-1 0 0,1-1 1,0 1-1,-1-1 0,1 1 1,3-2-1,3-2-342,1-1 1,-1 0-1,1-1 0,-2 0 1,1 0-1,-1-1 1,13-12-1,16-17-524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7.490"/>
    </inkml:context>
    <inkml:brush xml:id="br0">
      <inkml:brushProperty name="width" value="0.1" units="cm"/>
      <inkml:brushProperty name="height" value="0.1" units="cm"/>
    </inkml:brush>
  </inkml:definitions>
  <inkml:trace contextRef="#ctx0" brushRef="#br0">0 0 8522,'14'25'3569,"-12"-3"-1961,-2 1-1232,0 4-1632,0-4-785,0 2 1177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7.931"/>
    </inkml:context>
    <inkml:brush xml:id="br0">
      <inkml:brushProperty name="width" value="0.1" units="cm"/>
      <inkml:brushProperty name="height" value="0.1" units="cm"/>
    </inkml:brush>
  </inkml:definitions>
  <inkml:trace contextRef="#ctx0" brushRef="#br0">477 206 4985,'-1'-38'6010,"-5"-27"-4544,4 57-1101,0 0-1,0 0 0,-1 0 1,0 0-1,-7-12 0,-2-6 868,12 25-1177,0 0-1,-1 0 1,1 0-1,-1 0 1,1 0-1,-1 0 1,0 0 0,0 0-1,1 0 1,-1 0-1,0 0 1,0 0-1,-2-1 1,3 2-37,-1-1 1,1 1-1,-1 0 1,1 0 0,-1 0-1,1 0 1,-1 0-1,1 0 1,-1 0 0,1 0-1,-1 0 1,1 0-1,-1 0 1,1 0 0,-1 0-1,1 0 1,-1 0-1,1 0 1,-1 1 0,1-1-1,-1 0 1,1 0-1,-1 1 1,-1 1-8,0-1 1,0 1-1,0 0 0,1 0 1,-1 0-1,1 0 0,-1 1 1,1-1-1,0 0 0,0 1 1,-2 3-1,-4 23-21,0 0 0,2 0 0,1 0 0,2 1 0,1-1-1,2 33 1,-1-58 7,0-1 0,1 1 0,-1 0 0,1 0 0,-1-1 0,1 1 0,1 0 0,-1-1 0,0 1 0,1-1-1,-1 1 1,5 5 0,-4-8-12,-1 0 1,0 0-1,0 0 0,1 0 0,-1 0 0,0 0 1,1 0-1,-1-1 0,1 1 0,-1-1 0,1 1 0,0-1 1,-1 1-1,1-1 0,-1 0 0,1 0 0,0 0 0,-1 0 1,1 0-1,-1 0 0,1 0 0,0-1 0,-1 1 0,1 0 1,-1-1-1,1 1 0,-1-1 0,1 0 0,-1 0 0,1 1 1,-1-1-1,2-2 0,5-2-83,-1 0 1,0 0 0,0 0-1,0-1 1,-1-1-1,0 1 1,0-1 0,-1 0-1,1 0 1,-1 0-1,-1-1 1,0 0-1,0 0 1,0 0 0,-1 0-1,0-1 1,-1 1-1,0-1 1,2-17-1,9-20 126,-16 43-223,2 3 179,1 0 0,-1 0 0,1 1 0,-1-1 0,1 0 0,-1 1 0,1-1 0,-1 0 0,1 1 0,-1-1 0,1 1 0,0-1 0,-1 1 0,1-1 0,-1 1 0,1-1 0,0 1 0,0-1-1,-1 1 1,1 0 0,-15 30-159,2 1 0,1 0 0,-14 58 0,-92 274 111,102-318 116,-3-1-1,-47 84 1,53-109 30,0-1-1,-1-1 1,-1 0-1,0-1 1,-1 0 0,-1-2-1,-1 0 1,-28 19 0,43-32 5,0 0 0,-1 0 0,1 0 0,-1-1 0,0 1 0,1-1 0,-1 0 0,0 0 1,0 0-1,0 0 0,0-1 0,-7 1 0,9-2-47,1 1 0,-1 0 0,1-1-1,0 0 1,-1 1 0,1-1 0,0 0 0,-1 1 0,1-1 0,0 0-1,0 0 1,-1 0 0,1 0 0,0 0 0,0 0 0,0-1 0,1 1-1,-1 0 1,0 0 0,0-1 0,1 1 0,-1-1 0,0 1 0,1 0-1,0-1 1,-1 1 0,1-1 0,0 1 0,0-1 0,-1 1 0,1-1-1,0 0 1,1 1 0,-1-3 0,1-10 26,1 0 1,0 1-1,1-1 1,1 1-1,0 0 1,1 0-1,0 0 0,1 0 1,12-19-1,3-1-52,1 0 0,32-34-1,-19 29-103,2 0-1,2 3 1,57-42-1,65-24-3131,-111 72 932,2-1 980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8.312"/>
    </inkml:context>
    <inkml:brush xml:id="br0">
      <inkml:brushProperty name="width" value="0.1" units="cm"/>
      <inkml:brushProperty name="height" value="0.1" units="cm"/>
    </inkml:brush>
  </inkml:definitions>
  <inkml:trace contextRef="#ctx0" brushRef="#br0">12 0 7122,'2'6'1048,"-1"0"1,0 0 0,0 0-1,0 0 1,-1 6 0,0 7-1333,-6 29 0,0-3-259,2 21 776,3 0 1,14 131 0,-13-192-109,1 0 0,0 1 0,0-1 1,1 0-1,-1 0 0,1 0 0,1 0 0,3 6 0,-6-10-117,1 0 0,-1-1-1,1 1 1,-1-1 0,1 1 0,0-1-1,-1 1 1,1-1 0,0 1 0,-1-1-1,1 1 1,0-1 0,0 0 0,-1 1 0,1-1-1,0 0 1,0 0 0,0 0 0,-1 1-1,1-1 1,0 0 0,1 0 0,0-1-33,0 0 1,0 1 0,0-1 0,0 0 0,0 0-1,0 0 1,0 0 0,-1 0 0,1-1 0,0 1-1,-1-1 1,1 1 0,1-3 0,16-18-153,30-46 0,-33 44 413,1 0 0,28-29 0,-35 42-116,1 1 0,0 0-1,0 1 1,1 0 0,1 1-1,14-8 1,-26 16-119,-1 0 1,1 0-1,0 0 1,-1-1-1,1 1 0,-1 0 1,1 0-1,0 0 1,-1 0-1,1 0 0,0 0 1,-1 0-1,1 1 1,-1-1-1,1 0 0,0 0 1,-1 0-1,1 1 1,-1-1-1,1 0 0,0 0 1,-1 1-1,1-1 1,-1 1-1,1-1 1,-1 0-1,0 1 0,1-1 1,-1 1-1,1-1 1,-1 1-1,0-1 0,1 1 1,-1 0-1,0-1 1,0 1-1,1-1 0,-1 1 1,0 0-1,0-1 1,0 1-1,0 1 0,4 29-13,-4-28 15,-1 48-84,-2-1 0,-2 1 0,-2-1 0,-14 50 0,19-92-278,0 1-1,-1-1 0,0 0 0,0-1 0,-1 1 0,1-1 0,-2 1 0,1-1 0,-10 11 0,9-14 91,0 0 1,0 0-1,0-1 1,-8 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28.894"/>
    </inkml:context>
    <inkml:brush xml:id="br0">
      <inkml:brushProperty name="width" value="0.1" units="cm"/>
      <inkml:brushProperty name="height" value="0.1" units="cm"/>
    </inkml:brush>
  </inkml:definitions>
  <inkml:trace contextRef="#ctx0" brushRef="#br0">628 1 6761,'12'23'2857,"-12"12"-1545,-29 50-824,-17-49-480,-10 9 56,-6 5 425,-2 0 215,4 10 328,4-6 56,4-3-328,2-7-208,1-17-360,9-4-296,5-15-992,10-2-1032,9-14 1296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2.428"/>
    </inkml:context>
    <inkml:brush xml:id="br0">
      <inkml:brushProperty name="width" value="0.1" units="cm"/>
      <inkml:brushProperty name="height" value="0.1" units="cm"/>
    </inkml:brush>
  </inkml:definitions>
  <inkml:trace contextRef="#ctx0" brushRef="#br0">0 0 6633,'4'24'2625,"0"3"-1713,10 46-560,-14-42-320,0-2-16,-4 2 24,2 4 152,0 0 136,-2-3 16,4-1-39,-4-4-177,4-5-553,0-3-431,0-7-1048,2-7-697,2-5 1585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2.782"/>
    </inkml:context>
    <inkml:brush xml:id="br0">
      <inkml:brushProperty name="width" value="0.1" units="cm"/>
      <inkml:brushProperty name="height" value="0.1" units="cm"/>
    </inkml:brush>
  </inkml:definitions>
  <inkml:trace contextRef="#ctx0" brushRef="#br0">0 0 6641,'22'2'3017,"-13"14"-912,-1 3-1865,-6 6-272,-2 14-88,0 3 0,-8 14 55,4 4 73,4 6 145,6-2 23,2-10-24,4-8-48,-3-21-488,-9-5-585,8-11 617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5.412"/>
    </inkml:context>
    <inkml:brush xml:id="br0">
      <inkml:brushProperty name="width" value="0.1" units="cm"/>
      <inkml:brushProperty name="height" value="0.1" units="cm"/>
    </inkml:brush>
  </inkml:definitions>
  <inkml:trace contextRef="#ctx0" brushRef="#br0">10 0 5401,'-9'72'2741,"9"-71"-2681,0 0 1,0 0 0,0 0-1,0 0 1,0-1-1,0 1 1,0 0 0,0 0-1,1 0 1,-1-1-1,0 1 1,1 0 0,-1 0-1,1-1 1,-1 1 0,1 0-1,-1 0 1,1-1-1,-1 1 1,1-1 0,0 1-1,-1-1 1,1 1-1,0-1 1,-1 1 0,1-1-1,0 1 1,0-1 0,-1 0-1,1 1 1,0-1-1,0 0 1,0 0 0,-1 0-1,1 0 1,0 0-1,0 0 1,0 0 0,0 0-1,0 0 1,-1 0-1,1 0 1,0 0 0,0 0-1,0-1 1,-1 1 0,1 0-1,0-1 1,0 0-1,2 1 32,13-4 219,0-1 1,0-1 0,15-7-1,26-10 718,-26 16-604,1 1 1,0 2 0,0 1-1,55 1 1,-15 1-819,-67 1 237,28 1-999,-31-1 800,-1 0 1,0 0 0,1 1-1,-1-1 1,0 0-1,1 1 1,-1-1 0,0 1-1,0 0 1,1-1-1,1 3 1,-2 1-1066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5.821"/>
    </inkml:context>
    <inkml:brush xml:id="br0">
      <inkml:brushProperty name="width" value="0.1" units="cm"/>
      <inkml:brushProperty name="height" value="0.1" units="cm"/>
    </inkml:brush>
  </inkml:definitions>
  <inkml:trace contextRef="#ctx0" brushRef="#br0">3 1 6297,'-2'7'2609,"2"-3"-1353,9-4-1000,-9 0-120,0 0 144,29-2 168,68 2 297,-49-2 39,6 4-240,0 4-192,-5-2-472,-5 4-272,3-6-912,-13-2-921,-3-8 1385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6.769"/>
    </inkml:context>
    <inkml:brush xml:id="br0">
      <inkml:brushProperty name="width" value="0.1" units="cm"/>
      <inkml:brushProperty name="height" value="0.1" units="cm"/>
    </inkml:brush>
  </inkml:definitions>
  <inkml:trace contextRef="#ctx0" brushRef="#br0">0 1 7882,'43'14'5314,"5"10"-4191,-23-11-605,-21-11-462,0-1 0,0 1 1,0-1-1,0 0 1,0 0-1,0 0 0,0-1 1,0 1-1,1-1 1,6 0-1,8 0 76,-2 4-22,1 1 1,-1 0-1,0 1 1,-1 1-1,1 1 1,-1 1-1,26 17 1,-14-8 89,68 40 281,279 158-41,-342-199-510,126 70 190,-131-70-499,-1 2-1,-1 1 0,34 32 0,-54-46 52,-4-3 45,0-1 1,1 1 0,-1-1 0,1 0-1,-1 0 1,1 0 0,0 0-1,4 2 1,3-4-595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7.686"/>
    </inkml:context>
    <inkml:brush xml:id="br0">
      <inkml:brushProperty name="width" value="0.1" units="cm"/>
      <inkml:brushProperty name="height" value="0.1" units="cm"/>
    </inkml:brush>
  </inkml:definitions>
  <inkml:trace contextRef="#ctx0" brushRef="#br0">43 521 5817,'3'1'275,"0"1"0,1 0 0,-1-1 0,1 0 0,0 0-1,-1 0 1,1 0 0,0 0 0,0-1 0,0 1 0,-1-1 0,1 0-1,0-1 1,0 1 0,0-1 0,-1 1 0,5-2 0,9-3-345,-1 0 0,22-11 0,-36 15 144,18-8-46,0-1 1,-1-1-1,-1-1 0,0 0 1,0-2-1,-1 0 1,-1-1-1,0 0 0,-2-1 1,17-22-1,-27 30 29,1-1 0,-1 1 0,-1-1 0,1 0 0,-2 0 0,1 0 0,2-18 0,-3 10 36,-1 0 0,0 1 0,-4-27 0,2 32-59,-1 1 0,0 0 0,-1 0 0,0 1 0,-1-1 0,0 0 0,0 1 0,-9-13 1,11 18-20,-1 0 0,1 0 0,-1 1 0,0-1 0,0 1 0,0 0 0,-1 0 0,1 0 0,-1 0 0,0 1 0,0-1 0,0 1 0,0 0 0,0 0 0,0 0 0,0 1 0,-1 0 0,1 0 0,0 0 1,-1 0-1,-7 0 0,1 2-14,1 1 0,0 0-1,0 0 1,0 1 0,0 0 0,1 1 0,-1 0 0,1 1 0,0 0 0,0 0 0,0 1 0,1 0 0,0 0 0,-10 11 0,-1 3 8,0 0 1,1 1-1,1 1 1,-17 30-1,28-42 3,0 0-1,1 1 1,0-1-1,1 1 1,0 0-1,0 0 1,2 1 0,-1-1-1,1 1 1,0 18-1,2-22 22,1 0 0,0-1 0,0 1 0,1 0-1,-1 0 1,2-1 0,-1 1 0,1-1 0,0 0 0,1 0-1,0 0 1,0 0 0,0 0 0,1-1 0,0 0 0,10 9-1,-2-4 116,1 0-1,0-1 0,0-1 0,1 0 0,1-1 1,-1-1-1,1 0 0,0-2 0,1 1 0,30 4 0,5-1 41,0-3 0,64 0-1,-104-5-273,-1-1 0,0-1 0,1 0-1,-1 0 1,0-1 0,18-6 0,-25 7-55,0-1 1,-1 0-1,1 0 1,-1 0-1,0 0 1,1 0-1,-1-1 1,0 1 0,0-1-1,-1 0 1,1 0-1,0 0 1,-1 0-1,0 0 1,0-1-1,0 1 1,0-1-1,0 1 1,-1-1-1,0 0 1,2-7-1,1-21-1561,-3-3 717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8.585"/>
    </inkml:context>
    <inkml:brush xml:id="br0">
      <inkml:brushProperty name="width" value="0.1" units="cm"/>
      <inkml:brushProperty name="height" value="0.1" units="cm"/>
    </inkml:brush>
  </inkml:definitions>
  <inkml:trace contextRef="#ctx0" brushRef="#br0">105 0 7410,'68'31'2576,"-8"18"-2320,-6 5-312,-23 13-120,-19 3-8,-32 9 176,-7 8 272,-25 4 224,-2 6-8,0 1-160,-10-5-440,6-14 48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8.071"/>
    </inkml:context>
    <inkml:brush xml:id="br0">
      <inkml:brushProperty name="width" value="0.1" units="cm"/>
      <inkml:brushProperty name="height" value="0.1" units="cm"/>
    </inkml:brush>
  </inkml:definitions>
  <inkml:trace contextRef="#ctx0" brushRef="#br0">228 147 9370,'9'19'1318,"28"64"776,-20-48-3109,32 49 1,-30-53 373,-13-21 495,0 0 0,0 0 0,9 9-1,-15-19 146,0 0-1,0 0 0,1 1 1,-1-1-1,0 0 0,0 0 1,0 0-1,0 1 0,1-1 1,-1 0-1,0 0 0,0 0 1,0 1-1,1-1 0,-1 0 1,0 0-1,0 0 1,1 0-1,-1 0 0,0 0 1,1 0-1,-1 1 0,0-1 1,0 0-1,1 0 0,-1 0 1,0 0-1,1 0 0,-1 0 1,0 0-1,0 0 0,1-1 1,-1 1-1,0 0 0,0 0 1,1 0-1,-1 0 0,0 0 1,0 0-1,1 0 0,-1-1 1,0 1-1,0 0 0,1 0 1,-1 0-1,0-1 0,0 1 1,0 0-1,0 0 0,1-1 1,-1 1-1,0 0 0,0 0 1,0-1-1,0 1 0,0 0 1,0 0-1,0-1 0,0 1 1,0 0-1,0 0 1,0-1-1,0 1 0,0 0 1,0-1-1,3-26-322,-3 23 275,2-353-2384,-3 352 2564,1 0 0,-1 0-1,0 1 1,0-1 0,0 0-1,-1 1 1,-3-9 0,5 13-85,-1-1 0,1 0 0,-1 1 1,1-1-1,-1 0 0,1 1 0,-1-1 0,1 1 1,-1-1-1,0 1 0,1-1 0,-1 1 0,0 0 1,1-1-1,-1 1 0,0 0 0,1 0 0,-1-1 1,0 1-1,0 0 0,0 0 0,-1 0 18,1 0-1,-1 0 1,1 1-1,0-1 1,-1 1-1,1-1 1,0 1-1,-1 0 1,1-1-1,0 1 1,0 0-1,0 0 1,-1 0-1,1 0 1,-1 1-1,-22 25 347,1 1-1,1 1 1,-18 33-1,16-25-265,-28 46-43,29-44-324,-2-1 0,-1 0 0,-2-2 0,-37 37 0,57-64-1400,11-8 654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8.542"/>
    </inkml:context>
    <inkml:brush xml:id="br0">
      <inkml:brushProperty name="width" value="0.1" units="cm"/>
      <inkml:brushProperty name="height" value="0.1" units="cm"/>
    </inkml:brush>
  </inkml:definitions>
  <inkml:trace contextRef="#ctx0" brushRef="#br0">0 4 5233,'8'-2'2536,"-8"1"-2394,1 1 0,0 0 1,-1 0-1,1 0 1,-1 0-1,1-1 0,0 1 1,-1 0-1,1 0 1,-1 0-1,1 0 0,0 0 1,-1 0-1,1 0 1,-1 1-1,1-1 0,-1 0 1,2 0-1,-1 2-189,0-1-1,0 0 1,0 0-1,0 1 0,0-1 1,-1 1-1,1-1 1,-1 1-1,1-1 1,-1 1-1,1 2 0,4 16-64,-1 1 0,0 0-1,-2 0 1,0 36-1,-2-30 67,-2 154 207,-1-76 226,3-16 78,-7 129 385,1-188-783,1-18-529,5-12 433,0 1 1,0-1-1,0 0 0,0 0 1,0 0-1,0 0 1,0 0-1,0 0 0,0 0 1,0 0-1,0 0 0,0 1 1,0-1-1,0 0 1,0 0-1,0 0 0,0 0 1,0 0-1,0 0 0,0 0 1,0 0-1,0 0 1,-1 0-1,1 0 0,0 0 1,0 0-1,0 0 1,0 0-1,0 0 0,0 0 1,0 0-1,0 1 0,0-1 1,-1 0-1,1 0 1,0 0-1,0 0 0,0 0 1,0 0-1,0-1 0,0 1 1,0 0-1,0 0 1,0 0-1,-1 0 0,1 0 1,0 0-1,0 0 0,0 0 1,0 0-1,0 0 1,0 0-1,0 0 0,0 0 1,0 0-1,0 0 0,0 0 1,0 0-1,0 0 1,-1-1-1,1 1 0,0 0 1,0 0-1,0 0 0,0 0 1,-5-12-756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38.872"/>
    </inkml:context>
    <inkml:brush xml:id="br0">
      <inkml:brushProperty name="width" value="0.1" units="cm"/>
      <inkml:brushProperty name="height" value="0.1" units="cm"/>
    </inkml:brush>
  </inkml:definitions>
  <inkml:trace contextRef="#ctx0" brushRef="#br0">0 48 3377,'3'-5'528,"-1"1"1,1 0 0,0 0-1,0 0 1,1 0-1,-1 1 1,7-6-1,-8 8-320,0 0 0,1-1-1,-1 1 1,1 0 0,-1 0-1,1 0 1,-1 1 0,1-1-1,-1 1 1,1-1 0,0 1-1,0 0 1,-1 0 0,1 0-1,0 0 1,2 1 0,33 5 326,0 2 1,-1 1 0,0 3 0,0 0 0,-2 2-1,41 23 1,-71-35-495,0 1 0,-1 0 0,1 1 1,-1-1-1,0 1 0,0 0 0,0 0 0,-1 0 0,0 0 0,1 0 0,-1 1 0,-1 0 0,1 0 1,-1-1-1,4 10 0,-5-9-10,-1 0 1,1-1 0,-1 1 0,1 0 0,-1-1 0,-1 1-1,1 0 1,-1 0 0,1-1 0,-1 1 0,-1-1-1,1 1 1,-1-1 0,1 1 0,-1-1 0,-1 0-1,1 0 1,-5 6 0,-2 2-35,-1 0-1,0-1 1,0 0-1,-2-1 1,1 0-1,-1-1 1,-1 0-1,-18 10 1,-3-2-876,-1-1 0,-45 14 0,20-10-71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0:44.792"/>
    </inkml:context>
    <inkml:brush xml:id="br0">
      <inkml:brushProperty name="width" value="0.1" units="cm"/>
      <inkml:brushProperty name="height" value="0.1" units="cm"/>
    </inkml:brush>
  </inkml:definitions>
  <inkml:trace contextRef="#ctx0" brushRef="#br0">0 6 8490,'6'-4'3601,"6"2"-1961,13 4-712,62 29-576,-43-4-144,14 14-88,0 5 104,2 14 208,2 2 41,-8 0-33,-3 0-112,-11-4-200,-7-8-72,-10-13-264,-2-10-352,-7-23-1777,0-2 1561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5"/>
    </inkml:context>
    <inkml:brush xml:id="br0">
      <inkml:brushProperty name="width" value="0.1" units="cm"/>
      <inkml:brushProperty name="height" value="0.1" units="cm"/>
    </inkml:brush>
  </inkml:definitions>
  <inkml:trace contextRef="#ctx0" brushRef="#br0">349 104 1128,'0'0'1295,"-1"-4"2922,-2-10-2024,2 10-2001,0 1 1,-1 0 0,1 0 0,-1 0 0,0 1 0,1-1-1,-1 0 1,0 1 0,-1-1 0,1 1 0,0 0 0,-1-1-1,0 1 1,1 0 0,-1 1 0,0-1 0,0 0 0,0 1 0,-4-2-1,-8-3-128,0-2-44,0 2 0,-1 0 0,-18-4 0,31 10-19,0-1 0,0 1 0,0 0 0,1 1-1,-1-1 1,0 0 0,0 1 0,0 0 0,1 0-1,-1 0 1,0 0 0,1 0 0,-1 0 0,1 0 0,-1 1-1,1-1 1,0 1 0,-4 3 0,0-1 1,-5 6-1,0 0 0,0 0 1,1 1-1,0 0 0,1 0 1,1 1-1,-1 1 0,2 0 1,0 0-1,0 0 0,1 1 0,-6 23 1,5-15-2,2 1 1,1 0-1,0 1 0,2-1 1,1 0-1,0 1 0,5 29 1,-4-45 10,2 1 1,-1-1-1,1 1 0,1-1 1,0 0-1,0 0 0,0 0 1,7 11-1,-6-13 14,0-1-1,0 0 0,0 0 1,1 0-1,0-1 0,0 0 1,0 1-1,0-2 0,1 1 1,-1-1-1,13 6 1,-1-3-229,0 0 1,0-1 0,1-1 0,20 2-1,-21-5-154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5.712"/>
    </inkml:context>
    <inkml:brush xml:id="br0">
      <inkml:brushProperty name="width" value="0.1" units="cm"/>
      <inkml:brushProperty name="height" value="0.1" units="cm"/>
    </inkml:brush>
  </inkml:definitions>
  <inkml:trace contextRef="#ctx0" brushRef="#br0">232 251 4377,'-6'-11'245,"1"0"0,1 0-1,0-1 1,0 1 0,1-1 0,-3-21 0,4 19 515,-1-1 0,0 1 0,-2 0 0,-9-25 0,11 35-582,1 0 1,0 1-1,-1-1 1,1 1 0,-1 0-1,0-1 1,0 1 0,0 0-1,0 1 1,-1-1-1,1 1 1,-1-1 0,0 1-1,0 0 1,0 1-1,0-1 1,0 0 0,0 1-1,0 0 1,-8-1 0,10 2-175,-1 0 0,1 0 0,0 1 0,1-1 0,-1 0 0,0 1 0,0-1 0,0 1 0,0 0 0,0 0 1,0 0-1,1 0 0,-1 0 0,0 0 0,1 0 0,-1 0 0,1 1 0,-1-1 0,1 1 0,0-1 0,-1 1 1,1-1-1,0 1 0,0 0 0,0 0 0,0-1 0,0 3 0,-5 8-9,1 1-1,-6 24 1,8-28 12,-4 19-1,-8 56-1,14-74 17,0 1-1,0-1 0,1 0 0,1 1 1,0-1-1,0 0 0,1 1 0,7 19 1,-9-29-14,1 1 0,-1-1 0,1 1 1,0-1-1,0 0 0,-1 1 1,1-1-1,0 0 0,0 1 0,1-1 1,-1 0-1,0 0 0,0 0 0,0 0 1,1 0-1,-1 0 0,0 0 0,1-1 1,-1 1-1,1 0 0,-1-1 1,1 1-1,2-1 0,-1 1 0,-1-2 1,1 1-1,0 0 1,0-1-1,-1 1 0,1-1 1,0 0-1,-1 1 0,1-1 1,0-1-1,-1 1 1,4-2-1,4-4-3,-1 0 0,0 0 0,0-1 0,-1 0 0,10-13 0,-9 11-25,0 0 0,-2-1 0,1-1 1,-1 1-1,-1-1 0,0-1 0,-1 1 0,0-1 0,-1 0 0,4-16 0,-8 18 22,-3 9 3,-5 17 3,1 16-20,1 1 1,2-1-1,1 1 0,2 37 0,1-62 12,0 0-1,1 0 0,0 0 0,2 11 0,-3-17-44,0 0-1,1-1 1,-1 1-1,0 0 1,0-1-1,0 1 1,1 0 0,-1-1-1,0 1 1,1 0-1,-1-1 1,1 1-1,-1-1 1,0 1-1,1 0 1,0-1-1,-1 0 1,1 1-1,-1-1 1,1 1 0,-1-1-1,1 1 1,0-1-1,-1 0 1,1 0-1,0 1 1,-1-1-1,1 0 1,0 0-1,0 0 1,-1 0-1,1 0 1,0 0 0,-1 0-1,1 0 1,0 0-1,0 0 1,-1 0-1,1 0 1,0 0-1,-1 0 1,1-1-1,0 1 1,-1 0 0,1-1-1,0 1 1,-1 0-1,1-1 1,0 1-1,-1-1 1,1 1-1,-1-1 1,1 1-1,-1-1 1,1 0-1,11-12-794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6.077"/>
    </inkml:context>
    <inkml:brush xml:id="br0">
      <inkml:brushProperty name="width" value="0.1" units="cm"/>
      <inkml:brushProperty name="height" value="0.1" units="cm"/>
    </inkml:brush>
  </inkml:definitions>
  <inkml:trace contextRef="#ctx0" brushRef="#br0">17 6 4945,'5'-6'1820,"-2"7"-880,-3 16 86,-16 188-690,13-127 2,-2 225 1474,7-284-2012,0 0 0,7 22-1,-2-10-2057,-7-24 1278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6.416"/>
    </inkml:context>
    <inkml:brush xml:id="br0">
      <inkml:brushProperty name="width" value="0.1" units="cm"/>
      <inkml:brushProperty name="height" value="0.1" units="cm"/>
    </inkml:brush>
  </inkml:definitions>
  <inkml:trace contextRef="#ctx0" brushRef="#br0">85 0 7866,'0'10'3280,"2"9"-1487,-2 10-1649,-2 8-232,-2 19-184,-3 6-8,-7 29 48,5 11 96,-3 10 264,4 4 48,2-29 0,3-13-24,-3-28-712,-2-7-801,0-14 865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7.415"/>
    </inkml:context>
    <inkml:brush xml:id="br0">
      <inkml:brushProperty name="width" value="0.1" units="cm"/>
      <inkml:brushProperty name="height" value="0.1" units="cm"/>
    </inkml:brush>
  </inkml:definitions>
  <inkml:trace contextRef="#ctx0" brushRef="#br0">124 1 3969,'-5'1'709,"1"1"1,-1 0 0,1 0-1,-1 1 1,1 0-1,0-1 1,0 1-1,0 0 1,-6 8-1,5-6-324,1 1-1,-1 0 0,1 0 1,1 1-1,-1-1 0,-2 8 1,-1 10-355,0-1 0,2 1 0,-4 29 1,7-36 128,-10 109-1931,11-100 242,0 4 423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9.369"/>
    </inkml:context>
    <inkml:brush xml:id="br0">
      <inkml:brushProperty name="width" value="0.1" units="cm"/>
      <inkml:brushProperty name="height" value="0.1" units="cm"/>
    </inkml:brush>
  </inkml:definitions>
  <inkml:trace contextRef="#ctx0" brushRef="#br0">405 278 6745,'15'-20'2572,"20"-40"-1119,-33 54-1312,0 0-1,-1 0 1,1-1-1,-1 1 1,-1-1-1,1 1 0,-1-1 1,0 1-1,-1-1 1,1 1-1,-1-1 1,-1 1-1,1 0 1,-1 0-1,0-1 1,0 1-1,-1 0 0,-4-6 1,5 7 26,-1 0 0,0 0 0,0 0 1,0 0-1,-1 1 0,1-1 0,-1 1 0,0 0 1,-1 0-1,1 1 0,-1-1 0,1 1 0,-1 0 1,-7-3-1,9 4-144,-1 1 0,1 0 0,0 0 1,0 1-1,-1-1 0,1 1 1,0 0-1,-1 0 0,1 0 0,0 0 1,-1 0-1,1 1 0,0-1 0,-1 1 1,1 0-1,0 0 0,0 0 0,0 1 1,0-1-1,0 1 0,0-1 0,0 1 1,1 0-1,-1 0 0,-3 4 1,-4 4-36,1 0 1,0 1 0,1 0-1,0 0 1,1 1 0,1 0 0,0 0-1,-7 19 1,9-21 5,1 0 0,0 0 0,1 0 0,0 0-1,0 1 1,1-1 0,0 0 0,1 1 0,1-1 0,-1 0 0,5 18 0,-5-25 2,1-1 0,-1 0 0,1 1 0,0-1 0,0 0 0,0 0 0,0 0 0,0 0 0,1 1 0,-1-2 0,1 1 0,-1 0 0,1 0 0,0 0 0,0-1 0,0 1 0,0-1 0,0 1 0,4 1 0,-4-2-18,1 0 1,0-1-1,0 1 1,0-1-1,0 0 1,0 0-1,0 0 1,-1 0-1,1 0 1,0-1-1,0 1 0,0-1 1,0 0-1,3-1 1,4-3-110,1 0 0,-1 0 0,0-1 0,-1-1 0,1 0 0,-2 0 0,11-10 0,14-21-323,-25 28 410,0 1-1,0 0 0,1 0 1,0 1-1,0 0 1,16-11-1,-24 19 38,-1 0-1,1 0 1,-1-1-1,0 1 1,1 0-1,-1 0 1,1 0 0,-1 0-1,1 0 1,-1 0-1,1 0 1,-1 0-1,0 0 1,1 0-1,-1 0 1,1 0-1,-1 0 1,1 0-1,-1 0 1,0 0-1,1 1 1,-1-1-1,1 0 1,-1 0-1,0 0 1,1 1-1,-1-1 1,1 0-1,-1 1 1,0-1-1,0 0 1,1 1 0,-1-1-1,0 0 1,1 1-1,-1-1 1,0 0-1,0 1 1,0-1-1,1 1 1,-1-1-1,0 0 1,0 1-1,0-1 1,0 1-1,0-1 1,0 1-1,0 0 1,1 27-494,-1-23 377,-2 49-444,-3 1-1,-2-1 0,-3 0 0,-30 97 0,31-123 586,-1 0 1,-2-1-1,-1 0 0,-1-1 0,-1-1 1,-35 45-1,42-60 44,-1-1 0,-1 0 0,1-1 0,-1 0 0,-1 0 0,0-1 0,-21 11 0,23-15 59,1 1 1,-1-1 0,0-1-1,0 0 1,-1 0-1,1-1 1,0 0 0,-1-1-1,1 0 1,0 0 0,-18-3-1,22 2 24,0-1-1,-1 0 1,1 0-1,1 0 1,-1 0 0,0-1-1,0 0 1,1 0-1,0 0 1,-1 0-1,1-1 1,-6-7-1,8 9-128,1 1-1,0-1 1,-1 1 0,1-1-1,0 0 1,0 1-1,0-1 1,0 0 0,1 0-1,-1 0 1,0 1-1,1-1 1,-1 0 0,1 0-1,0 0 1,0 0-1,-1 0 1,1 0 0,1 0-1,-1 0 1,0 0-1,0 0 1,1 0-1,-1 0 1,1 0 0,0 0-1,-1 1 1,1-1-1,0 0 1,0 0 0,0 1-1,0-1 1,0 0-1,1 1 1,-1-1 0,0 1-1,3-2 1,147-117 209,130-81 52,-72 57 468,-158 106-613,-18 16-93,-2-2 0,34-33 0,-61 53-33,0 0 0,-1-1 0,0 0-1,5-8 1,-5-4 67,-3 17-65,0-1-1,0 1 0,0 0 0,0-1 0,-1 1 1,1-1-1,0 1 0,0 0 0,-1-1 0,1 1 0,0-1 1,0 1-1,-1 0 0,1-1 0,-1 1 0,1 0 1,0 0-1,-1-1 0,1 1 0,-1 0 0,1 0 0,0 0 1,-1-1-1,1 1 0,-1 0 0,1 0 0,-1 0 0,1 0 1,-1 0-1,-14 0 32,1 1-1,0 0 1,0 1 0,0 1-1,0 0 1,0 0 0,-20 10-1,21-8-36,0 0 0,0 1-1,1 1 1,0 0 0,0 1 0,1 0-1,0 1 1,1 0 0,-1 0-1,-16 22 1,20-22-3,1 1-1,0 0 0,0 1 1,1-1-1,0 1 0,1 0 1,0 0-1,1 1 0,0-1 1,1 1-1,0 0 0,1-1 1,0 14-1,1-18 2,0 0 0,1 0 0,-1-1 0,2 1 0,-1 0 0,1-1 0,0 1 0,4 7 0,-5-10 2,1-1 0,1 1 0,-1 0 1,1-1-1,-1 0 0,1 1 0,0-1 0,0 0 0,0-1 0,1 1 0,-1 0 1,1-1-1,-1 0 0,7 3 0,0-2 3,-1 0-1,1 0 1,0-1-1,0 0 1,0-1-1,0-1 1,1 1 0,-1-1-1,0-1 1,0 0-1,13-3 1,-5 0-104,0 0 0,0-2 0,0 0 0,0-1 0,20-11-1,-28 12-295,0-1-1,-1 0 1,1 0-1,11-13 1,-16 15-383,-1 0 0,1 0 0,-1 0 0,0-1 0,0 0 1,-1 1-1,0-1 0,5-13 0,-6 3-803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9.564"/>
    </inkml:context>
    <inkml:brush xml:id="br0">
      <inkml:brushProperty name="width" value="0.1" units="cm"/>
      <inkml:brushProperty name="height" value="0.1" units="cm"/>
    </inkml:brush>
  </inkml:definitions>
  <inkml:trace contextRef="#ctx0" brushRef="#br0">0 1 9106,'0'4'3337,"4"4"-2633,4 3-440,-5-3-192,13 3-24,-8 3-16,-3 0-8,46 53-128,-49-46-288,-2-3-1177,-6-3-1591,-8 3 1976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49.736"/>
    </inkml:context>
    <inkml:brush xml:id="br0">
      <inkml:brushProperty name="width" value="0.1" units="cm"/>
      <inkml:brushProperty name="height" value="0.1" units="cm"/>
    </inkml:brush>
  </inkml:definitions>
  <inkml:trace contextRef="#ctx0" brushRef="#br0">9 288 2537,'-9'-7'7127,"16"1"-4314,24-1-2369,-26 7-459,32-6 258,46-12-1,-72 15-388,0 0-1,0-1 1,-1 0-1,0-1 1,0 0-1,0-1 1,0 0-1,-1 0 1,15-14 0,-20 16-236,-1 0 0,1 0 0,-1 0 0,0-1 0,0 1 1,0-1-1,-1 0 0,0 1 0,0-1 0,0 0 0,0-1 1,-1 1-1,1-6 0,-1 6 338,-1 1 0,0-1 0,-1 0 0,1 1 0,-1-1 0,0 0-1,0 1 1,-1-1 0,1 1 0,-1-1 0,0 1 0,0 0 0,0-1 0,-1 1 0,-3-4 0,3 4 374,0 0 1,0 0 0,0 0-1,-1 0 1,0 0-1,-6-4 1,10 8-245,-1 0 1,0-1-1,1 1 1,-1-1-1,0 1 1,1 0-1,-1 0 1,0 0-1,1-1 0,-1 1 1,0 0-1,0 0 1,1 0-1,-1 0 1,0 0-1,0 0 1,1 0-1,-1 0 1,0 1-1,1-1 1,-2 0-1,1 1-4,0 0 0,0 0 1,0 0-1,0 0 0,0 0 0,0 0 0,0 0 0,0 0 0,0 0 1,1 0-1,-1 1 0,1-1 0,-1 0 0,0 0 0,0 3 0,1-3-69,-61 208 1077,56-184-1061,1 1-1,0 0 1,2 0 0,2 0-1,0 0 1,5 31-1,-4-47-2,1 1 1,1-1-1,0-1 0,5 14 0,-7-21-59,-1 0 0,1 0 1,0 0-1,1 0 0,-1 0 1,0 0-1,0 0 1,1 0-1,-1 0 0,1-1 1,0 1-1,0 0 0,-1-1 1,1 0-1,0 1 0,0-1 1,0 0-1,0 0 0,1 0 1,-1 0-1,0 0 0,0-1 1,4 2-1,23-7-333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52.288"/>
    </inkml:context>
    <inkml:brush xml:id="br0">
      <inkml:brushProperty name="width" value="0.1" units="cm"/>
      <inkml:brushProperty name="height" value="0.1" units="cm"/>
    </inkml:brush>
  </inkml:definitions>
  <inkml:trace contextRef="#ctx0" brushRef="#br0">129 54 6385,'4'-5'1479,"10"-16"1973,9-6-2472,-29 68-1023,-13 109 95,-40 285-1,-27-1-80,110-568-301,-15 72 301,3-18 23,8-53 22,54-189 1,-69 304-5,1 1 0,1 1 1,0-1-1,1 1 1,12-17-1,-17 29 14,0 1 0,0-1 1,0 0-1,0 1 0,1 0 0,0 0 0,0 0 0,-1 0 0,2 0 1,5-2-1,-7 4 7,0 0 0,0 0 0,1 0 0,-1 1 0,0-1 0,0 1 0,1 0 0,-1 0 0,0 0 0,1 0 0,-1 1 0,0-1 1,0 1-1,1 0 0,-1 0 0,6 2 0,-4 0-19,0 0 1,0 1-1,0-1 1,-1 1-1,1 0 1,-1 0-1,0 1 1,0-1-1,0 1 0,0 0 1,-1 0-1,0 0 1,0 1-1,0-1 1,-1 1-1,3 9 1,-2-5-11,0 0 1,0 0 0,-1 0-1,-1 0 1,0 1 0,0-1-1,-1 1 1,-2 19 0,-1-20 33,1 0 1,-1-1-1,-1 0 0,0 0 1,0 0-1,-1 0 1,0-1-1,0 0 1,-10 11-1,-8 9 132,-33 28 0,38-39-137,-125 123-255,142-139 232,-1 0 0,1 1 1,0-1-1,-1 1 0,1-1 1,0 1-1,0 0 1,0-1-1,0 1 0,0 0 1,0 0-1,-1 3 0,2-5 4,0 1-1,0-1 0,0 0 1,1 1-1,-1-1 0,0 0 1,0 1-1,0-1 1,0 0-1,0 1 0,0-1 1,0 0-1,1 1 0,-1-1 1,0 0-1,0 0 0,1 1 1,-1-1-1,0 0 0,0 0 1,1 0-1,-1 1 0,0-1 1,0 0-1,1 0 0,15 3 338,-1-2-268,0 0 1,0 1-1,0 0 0,-1 1 1,1 1-1,-1 1 0,14 5 1,-2 2-223,-1 1-1,41 28 1,-63-39-156,-1-1 1,1 1-1,-1-1 0,1 0 0,0 1 0,-1-1 0,1 0 1,0-1-1,0 1 0,0 0 0,0-1 0,0 0 0,-1 1 1,1-1-1,0 0 0,0-1 0,0 1 0,0 0 0,0-1 1,0 0-1,0 1 0,-1-1 0,1 0 0,0-1 0,0 1 1,-1 0-1,1-1 0,2-2 0,5-4-346,0-1 1,-1 0-1,0 0 1,-1-1-1,8-12 1,-10 14 1073,97-145 5010,-101 150-5247,0 0 0,0-1 0,-1 1 0,1-1 0,-1 0 0,1 1 0,-1-1 0,0 0 0,0 0 0,-1 1 0,1-1 0,-1 0 0,0 0 0,-1-7 0,1 8-59,-1 0 0,0 0 0,-1 0-1,1 0 1,0 1 0,-1-1 0,0 0 0,1 1 0,-1-1-1,0 1 1,0 0 0,-1 0 0,1 0 0,0 0 0,-1 0 0,1 0-1,-1 0 1,0 1 0,-3-2 0,2 0 9,-1 1-1,0 0 1,0 0 0,0 1 0,0-1-1,0 1 1,0 0 0,0 1 0,0-1-1,0 1 1,0 0 0,-1 0 0,1 0-1,0 1 1,-5 1 0,3 0-81,1 0 1,-1 1-1,1 0 1,0 0-1,0 0 0,0 1 1,0 0-1,1 0 1,0 0-1,-7 7 1,2 0-55,1 1 1,-1-1 0,2 2-1,0 0 1,0 0 0,1 0 0,1 1-1,0 0 1,-7 25 0,11-28 23,-1 1 1,1 0-1,1 0 0,0 0 1,1 1-1,0-1 1,1 0-1,0 0 0,1 0 1,1 0-1,0 0 1,0-1-1,1 1 1,0-1-1,11 18 0,-14-26-31,0-1-1,0 0 1,0 0-1,1 0 0,-1 0 1,1 0-1,-1 0 1,1 0-1,0 0 0,0-1 1,-1 1-1,2-1 1,-1 1-1,0-1 0,0 0 1,0 0-1,0 0 1,1 0-1,-1 0 0,0 0 1,1-1-1,3 1 1,-3-1-6,0-1 1,0 1-1,1-1 0,-1 0 1,0 0-1,0 0 1,0 0-1,1-1 1,-2 1-1,1-1 1,0 0-1,0 1 1,0-1-1,-1-1 1,1 1-1,3-4 0,11-13-13,0 0 0,-2 0-1,0-2 1,-1 0-1,-1 0 1,-1-1 0,0-1-1,-2 0 1,-1 0-1,-1-1 1,-1-1-1,-1 1 1,-1-1 0,-2 0-1,2-48 1,-17 197-349,1-42 242,8-24 241,1-23-2860,14-109-3899,7-6 3730,-16 67 3139,1 1-1,1 0 1,0 0-1,0 1 0,1 0 1,0 0-1,1 0 1,1 1-1,0-1 0,13-12 1,3 7 582,-24 16-784,1 0 0,-1-1-1,1 1 1,0 0 0,-1 0-1,1 0 1,-1 0 0,1 0-1,0 0 1,-1 0 0,1 0-1,-1 0 1,1 0 0,-1 0-1,1 1 1,0-1 0,-1 0-1,1 0 1,-1 0 0,1 1-1,-1-1 1,1 0 0,-1 1-1,1-1 1,-1 0 0,0 1-1,1-1 1,-1 1-1,1-1 1,-1 1 0,0-1-1,1 1 1,-1-1 0,0 1-1,0-1 1,1 1 0,-1-1-1,0 1 1,0-1 0,0 1-1,0 0 1,0-1 0,0 2-1,4 23 548,-1 1 0,-1-1 0,-4 47 0,1-41-78,0 3 182,0-22-250,0 1 1,1 0 0,0 0-1,1-1 1,4 22 0,-5-34-423,0 0 1,0 1 0,0-1-1,1 0 1,-1 1 0,0-1 0,0 0-1,0 1 1,0-1 0,0 0-1,0 1 1,1-1 0,-1 0 0,0 0-1,0 1 1,0-1 0,1 0-1,-1 0 1,0 1 0,1-1 0,-1 0-1,0 0 1,0 1 0,1-1-1,-1 0 1,0 0 0,1 0 0,-1 0-1,0 0 1,1 0 0,-1 0-1,0 0 1,1 1 0,-1-1 0,0 0-1,1 0 1,-1 0 0,0-1-1,1 1 1,-1 0 0,0 0 0,1 0-1,-1 0 1,0 0 0,1 0-1,-1 0 1,0-1 0,1 1 0,-1 0-1,0 0 1,1 0 0,-1-1-1,0 1 1,0 0 0,1-1 0,14-16-185,-13 14 153,15-22-216,-2-1-1,0-1 1,-2 0 0,12-33-1,-9 20 451,22-38-1,-28 66 110,-10 12-311,0 0 1,0 0 0,0 0-1,1 0 1,-1 0 0,0 0 0,0 0-1,0 0 1,0 1 0,1-1 0,-1 0-1,0 0 1,0 0 0,0 0 0,0 0-1,0 0 1,0 1 0,0-1 0,1 0-1,-1 0 1,0 0 0,0 0 0,0 1-1,0-1 1,0 0 0,0 0 0,0 0-1,0 0 1,0 1 0,0-1-1,0 0 1,0 0 0,0 0 0,0 1-1,0-1 1,0 0 0,0 0 0,0 0-1,0 1 1,-5 31 223,-15 89-135,-7 39-471,27-159 393,-3 25-1612,8-23-510,7-8-94,8-5 871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1:52.756"/>
    </inkml:context>
    <inkml:brush xml:id="br0">
      <inkml:brushProperty name="width" value="0.1" units="cm"/>
      <inkml:brushProperty name="height" value="0.1" units="cm"/>
    </inkml:brush>
  </inkml:definitions>
  <inkml:trace contextRef="#ctx0" brushRef="#br0">273 761 9322,'-9'-23'3704,"5"11"-3286,0 1-1,-1 0 1,-1 0 0,-8-14 0,13 23-427,0 0-1,-1 0 1,1 1 0,-1-1 0,1 0-1,-1 1 1,0-1 0,1 1 0,-1-1-1,0 1 1,0 0 0,0 0 0,0 0 0,0 0-1,0 0 1,0 0 0,-1 1 0,1-1-1,0 1 1,0-1 0,-1 1 0,1 0-1,0 0 1,0 0 0,-1 0 0,1 0 0,0 1-1,-1-1 1,-1 1 0,-3 2 16,0 0 0,1 1 0,0-1 0,0 1 0,0 0 0,0 1 0,0-1 0,1 1 0,0 0 0,0 1 0,0-1 0,-5 9 0,-1 3 17,0 0 0,1 1 1,-10 26-1,12-22-16,1 0 0,0 1 0,2 0 0,1 0 1,1 1-1,1-1 0,1 1 0,1-1 0,4 33 0,-4-53-6,1 1-1,-1-1 0,1 1 0,0-1 1,0 1-1,0-1 0,1 0 1,-1 0-1,1 1 0,-1-1 0,1 0 1,0 0-1,4 3 0,-6-5 3,1-1-1,0 1 1,0-1-1,0 1 1,0-1-1,0 1 1,0-1-1,-1 1 1,1-1-1,0 0 1,0 0-1,0 0 1,0 1-1,0-1 0,0 0 1,0 0-1,0 0 1,2-1-1,-1 1 10,1-1-1,-1 0 0,0 0 0,1 0 1,-1 0-1,0 0 0,0-1 0,0 1 0,0-1 1,2-1-1,6-6 52,0-1 0,0-1 0,-1 0 0,-1 0 0,13-21 0,29-68 143,-35 67-169,247-613 1265,-261 643-1290,12-34 145,-1 0 1,-1 0 0,9-66-1,-22 80-96,2 23-60,0 0-1,0-1 0,0 1 1,0 0-1,0 0 1,-1-1-1,1 1 0,0 0 1,0 0-1,0 0 1,0-1-1,-1 1 0,1 0 1,0 0-1,0 0 0,0 0 1,-1-1-1,1 1 1,0 0-1,0 0 0,-1 0 1,1 0-1,0 0 1,0 0-1,-1 0 0,1 0 1,0 0-1,0 0 1,-1 0-1,1 0 0,0 0 1,0 0-1,-1 0 1,1 0-1,0 0 0,-1 0 1,1 0-1,0 0 1,-1 0-1,-1 2 3,-1 0 0,1 1-1,0-1 1,-1 0 0,1 1 0,0-1 0,0 1 0,1 0 0,-1 0 0,0 0-1,1 0 1,-1 3 0,-17 41 2,2 1-1,-19 87 1,-3 111-28,31-182-104,3 0 0,3 1 0,11 124 0,-8-182 56,-1 0 0,2 0 0,-1-1 0,1 1 1,0 0-1,1-1 0,5 12 0,-8-17 57,1 0 0,0-1 0,0 1 0,0 0 0,0 0 0,0-1 0,1 1 0,-1 0 0,0-1 0,0 0 0,0 1 0,0-1 0,1 1 0,-1-1 0,0 0 0,0 0 0,1 0 0,-1 0 0,0 0 0,1 0 0,-1 0 0,0 0 0,0 0 0,0-1 1,3 0-1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2:50.805"/>
    </inkml:context>
    <inkml:brush xml:id="br0">
      <inkml:brushProperty name="width" value="0.1" units="cm"/>
      <inkml:brushProperty name="height" value="0.1" units="cm"/>
    </inkml:brush>
  </inkml:definitions>
  <inkml:trace contextRef="#ctx0" brushRef="#br0">75 136 6089,'15'-95'3797,"-4"65"-2984,-11 30-802,1-1 0,-1 1-1,0-1 1,0 0 0,1 1-1,-1-1 1,0 1 0,1-1-1,-1 1 1,0-1 0,1 1-1,-1-1 1,1 1 0,-1 0-1,1-1 1,-1 1 0,1-1-1,-1 1 1,1 0 0,-1 0-1,1-1 1,-1 1 0,1 0-1,0 0 1,-1 0 0,1-1 0,0 1-1,-1 0 1,1 0 0,-1 0-1,1 0 1,0 0 0,-1 0-1,1 0 1,0 1 0,-1-1-1,1 0 1,-1 0 0,1 0-1,-1 1 1,2-1 0,-1 2 6,0-1 0,-1 0 1,1 0-1,0 1 0,0-1 1,-1 0-1,1 1 0,-1-1 1,0 1-1,1-1 0,-1 0 1,0 1-1,0-1 0,0 1 1,1-1-1,-2 1 0,1-1 0,0 2 1,0 6 50,-2 151 360,-24 174-1,19-261-332,-4-1 0,-30 112 0,39-177 0,-1-1 1,1 0-1,-1 0 0,-7 11 0,9-17-82,1 1 0,0-1-1,0 1 1,0-1 0,-1 0 0,1 1 0,0-1 0,0 0-1,-1 0 1,1 1 0,0-1 0,-1 0 0,1 0 0,0 1 0,-1-1-1,1 0 1,-1 0 0,1 0 0,0 0 0,-1 1 0,1-1-1,0 0 1,-1 0 0,1 0 0,-1 0 0,1 0 0,-1 0-1,1 0 1,0 0 0,-1 0 0,1 0 0,-1-1 0,0 0 11,0 0 1,0 0 0,1-1 0,-1 1 0,0 0 0,1-1 0,-1 1 0,1 0 0,-1-1 0,1 1 0,0-1 0,0 1 0,-1-1 0,1-2 0,-2-42 12,2 0 1,1 0-1,3 0 0,2 0 1,2 1-1,17-59 0,-17 77-32,2 0-1,0 0 0,2 1 0,0 1 0,2 0 0,1 1 0,1 0 0,1 2 1,26-29-1,-39 47 7,1 0 1,0 0-1,-1 0 1,1 1-1,0 0 1,1 0-1,-1 0 0,1 0 1,-1 1-1,1 0 1,0 0-1,0 1 1,0-1-1,0 1 1,0 1-1,0-1 1,0 1-1,0 0 1,0 0-1,0 1 1,0 0-1,0 0 1,0 0-1,11 4 0,-15-3 5,1 1-1,-1-1 0,1 1 0,-1-1 0,0 1 0,0 0 0,0-1 1,0 1-1,-1 0 0,1 0 0,-1 1 0,0-1 0,0 0 0,0 0 1,1 6-1,0-3-1,12 33 26,-10-32-240,-1 0-1,0 1 1,-1 0 0,0-1-1,0 1 1,2 16 0,-4-23-368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2:51.382"/>
    </inkml:context>
    <inkml:brush xml:id="br0">
      <inkml:brushProperty name="width" value="0.1" units="cm"/>
      <inkml:brushProperty name="height" value="0.1" units="cm"/>
    </inkml:brush>
  </inkml:definitions>
  <inkml:trace contextRef="#ctx0" brushRef="#br0">334 84 6249,'0'0'79,"-12"-12"705,0 0 0,-1 1 0,0 0 1,-22-13-1,32 23-759,0-1 1,0 0-1,0 1 0,0-1 1,0 1-1,0 0 1,-1 0-1,1 0 0,0 1 1,-1-1-1,1 1 0,0 0 1,-1 0-1,1 0 1,-1 0-1,1 1 0,0-1 1,-1 1-1,1 0 1,0 0-1,0 0 0,-1 0 1,1 1-1,0-1 0,0 1 1,0 0-1,1-1 1,-1 2-1,-4 2 0,-3 6 18,1 1 0,0 0-1,0 0 1,1 1 0,0 0-1,1 0 1,-5 15-1,-32 101 53,35-95-72,1 0 0,2 0 0,1 1 0,-1 66 0,6-95-9,0-1-1,1 1 1,0 0-1,0 0 1,0 0 0,0 0-1,1-1 1,0 1-1,1-1 1,-1 1 0,1-1-1,0 0 1,5 7-1,-6-9 9,1-1 0,-1 0 0,1 0 0,-1 0 0,1 0 0,0-1-1,0 1 1,0-1 0,0 1 0,0-1 0,0 0 0,0 0 0,0 0 0,0-1-1,1 1 1,-1-1 0,0 0 0,0 0 0,1 0 0,-1 0 0,0 0-1,0-1 1,1 1 0,-1-1 0,5-2 0,5-1 67,-1-2 1,1 0-1,-1 0 0,0-1 0,0 0 1,-1-1-1,0-1 0,0 0 1,-1 0-1,12-15 0,-1 0-9,-2 0 1,0-2-1,23-43 0,-29 44-71,0-1-1,-1-1 1,-2 0 0,-1 0-1,-1-1 1,-1 0 0,4-40-1,-10 61-6,-1 4 0,1 1 0,-1 0 0,0 0 0,0-1-1,0 1 1,0 0 0,0-1 0,0 1 0,0 0 0,-1 0 0,1-1-1,-1 1 1,0 0 0,0 0 0,0 0 0,-2-4 0,3 6-1,0 0 0,0 0 0,0 0 0,-1 0 0,1 0 0,0-1 0,-1 1 0,1 0 0,0 0 0,0 0 0,-1 0 0,1 0 0,0 0 0,-1 0 0,1 0 0,0 0 0,0 0 0,-1 0 0,1 0 0,0 0 0,-1 0 0,1 0 0,0 0 0,0 1 0,-1-1 0,1 0 0,0 0 0,0 0 0,-1 0 0,1 0 0,0 1 0,0-1 0,-1 0 0,1 0 0,0 1 0,0-1 0,0 0 0,-7 9 12,2 0 0,-1 0 0,1 0 0,1 1 0,0-1 0,0 1 0,1 0 0,-3 14 0,0-4-3,-5 19-40,1 0 0,2 1 0,1-1 0,2 1-1,2 1 1,3 52 0,3-81-323,2-11-750,5-22-1288,3-11 1328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00.416"/>
    </inkml:context>
    <inkml:brush xml:id="br0">
      <inkml:brushProperty name="width" value="0.1" units="cm"/>
      <inkml:brushProperty name="height" value="0.1" units="cm"/>
    </inkml:brush>
  </inkml:definitions>
  <inkml:trace contextRef="#ctx0" brushRef="#br0">102 37 4705,'-3'-3'946,"-3"-3"-38,1 0-1,-1 1 0,-1 0 0,-8-6 1,14 11-865,0 1 0,1 0 0,-1-1 0,0 1 0,1 0 0,-1-1 0,1 1 0,-1 0 0,1 0 0,-1-1 0,1 1 0,-1 0 0,1 0 0,0 0 0,-1 0 0,1-1 0,0 1 0,0 2 0,-7 18 46,1 0-1,1 1 1,1 0-1,-2 27 1,2-10-32,-3 31-9,3 72 0,0-10 80,2-148 194,1-18-241,4 10-57,0 1 1,2 0-1,16-45 0,34-67-7,-33 85-4,-14 30-10,1 0 1,1 0-1,1 1 0,21-30 1,-31 48-2,0 0 1,-1 0-1,1 0 0,0 1 1,-1-1-1,1 0 0,0 0 1,0 1-1,0-1 0,0 0 0,0 1 1,-1-1-1,1 1 0,0-1 1,0 1-1,1-1 0,-1 1 1,0 0-1,0 0 0,0-1 1,0 1-1,0 0 0,0 0 1,0 0-1,0 0 0,0 0 1,1 0-1,-1 1 0,0-1 1,0 0-1,0 1 0,0-1 1,0 0-1,0 1 0,0-1 1,0 1-1,0 0 0,0-1 0,0 1 1,-1 0-1,1-1 0,0 1 1,0 0-1,1 1 0,3 5 17,-1 0 0,1 0 0,-1 1 0,6 14 0,-6-13-14,11 27 16,-1 0 0,-3 1 1,12 59-1,7 117-85,-27-189 27,-2-16-55,-1-6-52,0 1 0,0-1 0,0 1 0,1 0-1,-1-1 1,1 1 0,0-1 0,0 0 0,-1 1 0,3 2-1,4-4-471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01.065"/>
    </inkml:context>
    <inkml:brush xml:id="br0">
      <inkml:brushProperty name="width" value="0.1" units="cm"/>
      <inkml:brushProperty name="height" value="0.1" units="cm"/>
    </inkml:brush>
  </inkml:definitions>
  <inkml:trace contextRef="#ctx0" brushRef="#br0">261 749 6649,'1'-1'141,"0"1"0,-1-1 0,1 1-1,-1-1 1,1 0 0,-1 1-1,0-1 1,1 0 0,-1 1 0,1-1-1,-1 0 1,0 0 0,0 0-1,0 1 1,1-1 0,-1 0 0,0 0-1,0 0 1,0 1 0,0-1-1,0 0 1,0 0 0,-1 0 0,1 1-1,0-1 1,0 0 0,0 0-1,-1-1 1,-1 0-2,1 0 1,-1-1-1,1 1 0,-1 0 0,0 0 0,0 0 0,0 0 1,-4-3-1,-5-2 77,0 0 0,-19-9 0,25 14-140,0 0 1,1 0 0,-1 0-1,0 1 1,0 0 0,0 0 0,0 0-1,0 0 1,0 1 0,0 0-1,0 0 1,0 0 0,-10 3-1,11-2-65,0 0-1,0 1 0,0 0 1,1 0-1,-1 0 0,1 0 0,-1 1 1,1-1-1,0 1 0,0 0 1,0 0-1,0 0 0,0 0 0,1 0 1,0 1-1,-1-1 0,-2 7 1,-3 9-11,0-1 0,2 1 0,0 0 1,1 0-1,-3 21 0,-5 101 0,12-115 1,1 0 0,4 26 0,-4-45 0,1 0-1,1-1 1,-1 1-1,1-1 1,0 1-1,0-1 1,1 1-1,0-1 1,0 0 0,1-1-1,-1 1 1,1 0-1,5 5 1,-7-9 1,1 0 0,-1 0 0,1 0 0,-1 0 0,1-1 0,0 1 1,-1-1-1,1 0 0,0 1 0,0-1 0,0-1 0,0 1 0,0 0 1,0-1-1,0 1 0,5-1 0,-3 0 7,0-1 0,0 0 1,0 0-1,0 0 0,-1-1 0,1 1 1,0-1-1,-1 0 0,7-5 0,0 0 25,0-1 0,-1 0 0,0 0 0,0-1-1,-1-1 1,15-20 0,-13 12 34,0-1-1,17-40 1,-16 30-14,25-54 109,-4-2 0,-4-1 0,-3-1-1,-4-2 1,-4 0 0,9-134-1,-25 189-30,-2 0-1,-2-1 1,-1 1-1,-14-62 1,17 96-125,0-1 0,0 0-1,0 1 1,0-1 0,0 1 0,-1-1 0,1 1 0,0-1 0,0 0-1,-1 1 1,1-1 0,0 1 0,-1-1 0,1 1 0,0 0 0,-1-1-1,1 1 1,-1-1 0,0 0 0,-6 6 49,-4 20-40,0 15-18,2 1 1,2 0-1,-3 55 0,9 126 3,18-41 4,-3-47 7,-8-52-2,13 125 23,-13-167-18,1-1-1,3-1 1,15 44-1,-23-78-11,-1 0 0,1-1 0,0 1-1,0-1 1,0 0 0,0 0 0,0 0-1,1 0 1,0 0 0,4 4 0,-6-7-32,0 1 0,0-1 1,-1 1-1,1-1 1,0 1-1,0-1 0,0 0 1,0 0-1,0 1 1,0-1-1,0 0 0,0 0 1,-1 0-1,1 0 1,0 0-1,0 0 0,0 0 1,0 0-1,0 0 0,0-1 1,0 1-1,0 0 1,0-1-1,-1 1 0,1 0 1,0-1-1,0 1 1,0-1-1,-1 0 0,1 1 1,0-1-1,-1 1 1,1-1-1,0 0 0,-1 0 1,1 1-1,-1-1 0,1 0 1,-1 0-1,1 0 1,-1 1-1,0-1 0,1 0 1,-1 0-1,0-1 1,13-45-4591,-4 20 2923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07.009"/>
    </inkml:context>
    <inkml:brush xml:id="br0">
      <inkml:brushProperty name="width" value="0.1" units="cm"/>
      <inkml:brushProperty name="height" value="0.1" units="cm"/>
    </inkml:brush>
  </inkml:definitions>
  <inkml:trace contextRef="#ctx0" brushRef="#br0">397 184 3761,'-70'-37'3001,"47"24"-2046,-1 0-1,0 2 1,-1 0-1,-28-7 0,46 16-781,0 1 0,0 0 0,0 0 0,-1 0 0,1 0 0,0 1 0,-1 1 0,1-1-1,-13 4 1,16-3-153,0 1-1,0 0 0,0 0 1,0 0-1,1 0 0,-1 1 1,1-1-1,-1 1 0,1 0 1,0 0-1,0 0 0,1 0 1,-1 1-1,1-1 1,-1 1-1,1 0 0,0-1 1,-2 7-1,-2 7-19,0 0 0,1 0 1,0 0-1,2 1 0,0 0 0,1 0 1,1 0-1,0 0 0,2 0 0,0 0 1,1 0-1,0 0 0,2-1 0,0 1 0,1-1 1,8 19-1,-10-30 0,0 0 0,0 0 0,0-1 0,1 0 0,0 1 0,0-1 0,1 0 0,-1-1 0,1 1 0,0-1 0,0 0 0,1 0 0,-1-1 0,1 1 0,-1-1 0,8 2 0,-8-3 0,0-1 0,0 1 0,0-1 0,0-1 0,0 1 0,1-1 0,-1 0 0,0 0 0,0 0 0,1-1 0,-1 1 0,0-1 0,0-1 0,0 1 0,0-1 0,0 0 0,0 0 0,-1 0 0,1-1 0,6-4 0,2-3 5,0 0 1,-1-1-1,0 0 0,-1-1 1,0 0-1,-1-1 0,0 0 1,-1-1-1,-1 0 1,0 0-1,-1-1 0,0 0 1,-1 0-1,-1-1 0,5-22 1,-8 27 1,0-1 1,0 1-1,-2 0 1,1-1-1,-1 1 0,-1 0 1,0-1-1,-1 1 1,0 0-1,0 0 1,-2 0-1,1 0 1,-1 1-1,-1-1 1,0 1-1,0 0 1,-1 0-1,0 1 0,-1-1 1,0 1-1,0 1 1,-16-15-1,19 20-2,0 0-1,0 0 1,-1 0-1,0 0 1,1 0-1,-1 1 1,0 0-1,0 0 1,0 0-1,0 1 1,-1 0-1,1 0 1,0 0-1,-1 0 1,1 1-1,0 0 1,-1 0 0,1 1-1,0-1 1,-1 1-1,1 0 1,0 1-1,0-1 1,0 1-1,0 0 1,0 0-1,-5 4 1,-1 0-24,0 1 0,1 0 0,0 1 0,0 0 0,1 1 0,0 0 0,0 1 1,1-1-1,0 1 0,-8 16 0,9-14-91,2-4-566,0 0 0,0 1-1,1-1 1,0 1 0,-4 14-1,10-16-588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07.672"/>
    </inkml:context>
    <inkml:brush xml:id="br0">
      <inkml:brushProperty name="width" value="0.1" units="cm"/>
      <inkml:brushProperty name="height" value="0.1" units="cm"/>
    </inkml:brush>
  </inkml:definitions>
  <inkml:trace contextRef="#ctx0" brushRef="#br0">65 1 2569,'3'3'199,"-1"0"0,0 0 0,0 1 1,0-1-1,0 1 0,0-1 1,-1 1-1,1 0 0,-1-1 1,0 1-1,-1 0 0,1 0 1,0 5-1,-1 55-117,0-62-10,-5 43 1259,-1 0-1,-3-1 0,-1 0 1,-28 74-1,23-85-617,15-33-708,1 1 0,-1-1 0,0 0 0,0 0 0,0 0 0,0 0 0,0 0 0,0 0 0,0 0 0,0 0 0,0 1 0,0-1 0,0 0 0,0 0 0,0 0 0,0 0 0,0 0 0,0 0 0,0 0 0,0 0 0,0 1 0,0-1 0,-1 0 0,1 0 1,0 0-1,0 0 0,0 0 0,0 0 0,0 0 0,0 0 0,0 0 0,0 0 0,0 1 0,0-1 0,0 0 0,0 0 0,-1 0 0,1 0 0,0 0 0,0 0 0,0 0 0,0 0 0,0 0 0,0 0 0,0 0 0,0 0 0,-1 0 0,1 0 0,0 0 0,0 0 0,0 0 0,0 0 0,0 0 0,0 0 0,0 0 0,0 0 0,-1 0 0,1 0 0,0 0 1,0 0-1,0 0 0,0 0 0,0-1 0,0 1 0,0 0 0,0 0 0,0 0 0,-1 0 0,4-21 74,-2 19-78,0-4-1,0 1 0,1-1 1,0 1-1,0-1 0,0 1 1,4-6-1,25-37 0,28-45 0,-48 70-1,24-40 4,-31 57-3,0 0 1,0 0 0,1 0-1,0 0 1,0 1 0,12-9 0,-17 13-2,1 1 1,-1-1 0,1 1-1,0 0 1,-1-1 0,1 1-1,0 0 1,-1 0 0,1-1-1,0 1 1,-1 0 0,1 0-1,0 0 1,-1 0 0,1 0-1,0 0 1,0 0 0,-1 0-1,1 0 1,0 0 0,-1 1-1,1-1 1,0 0 0,-1 0-1,1 1 1,-1-1 0,1 0-1,0 1 1,-1-1 0,1 0-1,-1 1 1,1-1 0,-1 1-1,1-1 1,-1 1 0,1-1-1,-1 1 1,0 0 0,1-1-1,-1 1 1,0-1 0,1 2-1,9 28-6,2 39 71,-3 0-1,-1 130 1,-8-199-62,0 0 0,0 1-1,0-1 1,0 0 0,0 1 0,-1-1 0,1 0 0,0 1 0,0-1-1,0 0 1,0 1 0,0-1 0,0 0 0,1 1 0,-1-1-1,0 0 1,0 1 0,0-1 0,0 0 0,0 1 0,0-1 0,1 0-1,-1 1 1,0-1 0,0 0 0,0 1 0,1-1 0,-1 0 0,0 0-1,0 1 1,1-1 0,8-13 131,2-8-106,21-37-6,80-96 10,-98 133-27,-9 13-3,1 0 0,-1 0-1,2 1 1,-1 0 0,8-7 0,-13 13-1,-1 0 0,1 1 0,-1-1 0,1 1 0,0-1-1,-1 1 1,1-1 0,0 1 0,-1-1 0,1 1 0,0 0 0,-1-1 0,1 1 0,0 0 0,0 0 0,-1-1-1,1 1 1,0 0 0,0 0 0,0 0 0,-1 0 0,1 0 0,0 0 0,0 0 0,-1 0 0,1 0 0,0 1 0,0-1-1,-1 0 1,1 0 0,0 1 0,0-1 0,-1 0 0,1 1 0,0-1 0,-1 1 0,1-1 0,0 1 0,-1-1 0,1 1-1,-1 0 1,1-1 0,-1 1 0,1 0 0,2 5-1,-1-1 1,0 1-1,0 0 0,0-1 1,1 9-1,-3-13 1,11 67 55,-4 0 1,0 95-1,-2-20 23,-4-132-96,-1 0 0,-2 22 1,2-33 1,0 0 0,0 0 0,0 0 0,0 0 0,0 0 0,0 0 0,0 0 0,0 1 1,0-1-1,0 0 0,0 0 0,0 0 0,0 0 0,0 0 0,0 0 0,0 1 0,0-1 0,0 0 1,0 0-1,0 0 0,0 0 0,0 0 0,0 0 0,0 0 0,0 1 0,0-1 0,0 0 0,0 0 1,0 0-1,-1 0 0,1 0 0,0 0 0,0 0 0,0 0 0,0 0 0,0 0 0,0 1 0,0-1 1,0 0-1,-1 0 0,1 0 0,0 0 0,0 0 0,0 0 0,0 0 0,0 0 0,0 0 0,-1 0 1,1 0-1,0 0 0,0 0 0,0 0 0,0 0 0,0 0 0,0 0 0,-1 0 0,1 0 0,-3-6-695,2-14 106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08.997"/>
    </inkml:context>
    <inkml:brush xml:id="br0">
      <inkml:brushProperty name="width" value="0.1" units="cm"/>
      <inkml:brushProperty name="height" value="0.1" units="cm"/>
    </inkml:brush>
  </inkml:definitions>
  <inkml:trace contextRef="#ctx0" brushRef="#br0">102 16 3945,'0'-1'56,"-1"0"1,1 0 0,-1 0-1,0 0 1,1 0 0,-1 0-1,0 1 1,1-1 0,-1 0-1,0 0 1,0 1 0,0-1-1,0 0 1,0 1 0,0-1-1,0 1 1,0-1 0,0 1-1,0 0 1,0-1 0,-1 1-1,1 0-71,0 0 0,0 0 0,0 1 0,1-1 0,-1 0 1,0 0-1,0 1 0,0-1 0,1 1 0,-1-1 0,0 1 0,1-1 0,-1 1 0,0-1 0,1 1 0,-1 0 0,1-1 0,-1 1 0,1 0 0,-1-1 1,1 1-1,-1 0 0,1 0 0,0-1 0,-1 1 0,1 0 0,0 0 0,0 0 0,0-1 0,-1 1 0,1 0 0,0 1 0,-3 12 86,-1 1 0,-1-1 0,0-1 0,-9 18 0,9-21-25,0 0-1,1 1 1,0-1 0,1 1-1,0 0 1,0 0-1,1 0 1,1 1 0,-1 10-1,1 74 189,4 0 1,16 107-1,-17-194-146,-2-7-52,0 0 0,0 0 0,0 0 0,0 0 0,1 0 0,-1 0 0,1-1 0,-1 1 0,1 0 0,0 0 0,0 0 0,0-1 0,0 1 0,0 0 0,0-1 0,0 1 0,2 1 0,-3-3-16,0 0-1,1 0 1,-1 0-1,0 0 1,0 1 0,1-1-1,-1 0 1,0 0-1,1 0 1,-1 0-1,0 0 1,0 0 0,1 0-1,-1 0 1,0 0-1,1 0 1,-1 0 0,0 0-1,1 0 1,-1 0-1,0 0 1,0 0-1,1 0 1,-1 0 0,0-1-1,1 1 1,-1 0-1,0 0 1,0 0-1,1 0 1,-1 0 0,0-1-1,0 1 1,0 0-1,1 0 1,-1-1-1,0 1 1,0 0 0,0 0-1,0-1 1,1 1-1,-1 0 1,0 0-1,0-1 1,0 1 0,0 0-1,0-1 1,0 1-1,0 0 1,0 0 0,0-1-1,0 0 1,5-21 333,-5 18-280,25-245 592,-21 189-588,-1 30 69,0 0 1,2 0-1,1 0 1,20-54-1,-23 76-133,1 0 0,0 1 0,1-1 0,0 1 1,0 0-1,0 1 0,1-1 0,0 1 0,0 0 0,7-5 0,-10 9-2,0 0 0,0 0 0,0 0 1,0 0-1,0 1 0,0-1 0,0 1 0,0 0 0,1 0 0,-1 0 0,0 0 0,1 1 1,-1-1-1,1 1 0,-1 0 0,1 0 0,-1 0 0,0 0 0,1 1 0,-1-1 1,1 1-1,-1 0 0,0 0 0,1 0 0,-1 1 0,6 3 0,7 6-73,-15-9 8,1 0 1,1 0-1,-1 0 1,0 0-1,0-1 0,1 1 1,-1-1-1,1 0 1,-1 1-1,1-1 0,0 0 1,-1-1-1,1 1 1,0 0-1,0-1 0,-1 1 1,1-1-1,0 0 1,0 0-1,0 0 0,0 0 1,4-2-1,5-2-451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9.915"/>
    </inkml:context>
    <inkml:brush xml:id="br0">
      <inkml:brushProperty name="width" value="0.1" units="cm"/>
      <inkml:brushProperty name="height" value="0.1" units="cm"/>
    </inkml:brush>
  </inkml:definitions>
  <inkml:trace contextRef="#ctx0" brushRef="#br0">267 1 6337,'-13'23'2721,"5"-2"-1201,-5-3-1376,-7-5-312,-3 3-416,-10-3-104,4 5-40,-9 1 48,11 8-24,-2 2-537,-4 4 841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09.557"/>
    </inkml:context>
    <inkml:brush xml:id="br0">
      <inkml:brushProperty name="width" value="0.1" units="cm"/>
      <inkml:brushProperty name="height" value="0.1" units="cm"/>
    </inkml:brush>
  </inkml:definitions>
  <inkml:trace contextRef="#ctx0" brushRef="#br0">255 16 5289,'-3'-2'286,"0"0"-1,0 0 1,-1 0 0,1 1-1,-1 0 1,1-1 0,-1 1-1,1 1 1,-1-1 0,0 0-1,1 1 1,-1 0 0,0 0-1,1 0 1,-6 1 0,2 0-169,1 1 1,0-1-1,0 1 1,0 1-1,1-1 1,-1 1 0,1 0-1,-9 6 1,3 0-127,0 1 0,0-1 0,1 2 0,0 0 0,1 0 0,0 0 0,-9 18 0,10-13 31,1 0-1,1 1 0,1-1 1,0 1-1,1 0 0,1 0 1,1 0-1,0 1 0,1-1 1,1 1-1,1-1 0,0 1 1,1-1-1,1 0 0,7 24 1,-9-39-17,-1 0 0,1 0 0,-1 0 0,1-1 1,0 1-1,0 0 0,0 0 0,0-1 0,0 1 0,0-1 1,1 1-1,-1-1 0,1 1 0,-1-1 0,1 0 0,-1 0 1,1 0-1,-1 0 0,1 0 0,0 0 0,0 0 0,0 0 0,-1-1 1,1 1-1,0 0 0,0-1 0,0 0 0,0 0 0,0 1 1,0-1-1,0 0 0,0-1 0,0 1 0,0 0 0,0 0 1,0-1-1,-1 1 0,1-1 0,0 0 0,0 1 0,0-1 1,-1 0-1,1 0 0,0 0 0,-1-1 0,3 0 0,4-4 35,0-1 0,-1 0 0,0 0 0,0 0 0,0-1 0,-1 0-1,0 0 1,7-14 0,3-10 17,13-36 0,-8 19-29,5-3-5,7-19 8,-44 233 904,11-140-946,0 0 0,1-1 0,2 1 1,0-1-1,7 24 0,-10-44-27,0-1 1,0 0 0,0 1-1,0-1 1,0 1 0,0-1 0,0 1-1,0-1 1,0 0 0,0 1-1,1-1 1,-1 1 0,0-1-1,0 0 1,0 1 0,1-1-1,-1 0 1,0 1 0,1-1-1,-1 0 1,0 1 0,1-1-1,-1 0 1,0 0 0,1 1 0,-1-1-1,0 0 1,1 0 0,-1 0-1,1 0 1,-1 1 0,1-1-1,-1 0 1,0 0 0,1 0-1,-1 0 1,1 0 0,-1 0-1,1 0 1,-1 0 0,0 0-1,1 0 1,-1 0 0,1-1 0,-1 1-1,0 0 1,1 0 0,-1 0-1,1-1 1,-1 1 0,0 0-1,1 0 1,0-1 0,10-11-777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18.343"/>
    </inkml:context>
    <inkml:brush xml:id="br0">
      <inkml:brushProperty name="width" value="0.1" units="cm"/>
      <inkml:brushProperty name="height" value="0.1" units="cm"/>
    </inkml:brush>
  </inkml:definitions>
  <inkml:trace contextRef="#ctx0" brushRef="#br0">1 1 296,'48'23'72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18.822"/>
    </inkml:context>
    <inkml:brush xml:id="br0">
      <inkml:brushProperty name="width" value="0.1" units="cm"/>
      <inkml:brushProperty name="height" value="0.1" units="cm"/>
    </inkml:brush>
  </inkml:definitions>
  <inkml:trace contextRef="#ctx0" brushRef="#br0">218 1 2921,'1'3'4891,"3"12"-3398,-4-4-1355,-1 0 0,-1 0 0,1 0 0,-2 0 1,0 0-1,0-1 0,-6 13 0,2-5-4,-15 37 173,13-36-171,-8 30-1,-28 165 83,32-135-153,-28 90 0,39-163-34,0-1-1,0 0 1,0 0-1,-1 0 1,-5 7 0,8-12-24,0 1 0,0-1 0,-1 1 0,1-1 0,0 0 0,-1 1 1,1-1-1,0 0 0,-1 1 0,1-1 0,-1 0 0,1 0 1,-1 1-1,1-1 0,0 0 0,-1 0 0,1 0 0,-1 1 1,1-1-1,-1 0 0,1 0 0,-1 0 0,1 0 0,-1 0 1,0 0-1,0-1 4,0 1 0,1-1 0,-1 0 0,0 1 0,1-1 0,-1 0 0,0 0 0,1 0 0,-1 1 0,1-1 0,0 0 0,-1 0 0,1 0 0,-1 0 0,1 0 0,0 0 0,0 0 0,-1-1 0,-1-14 46,0 1 0,1 0-1,0 0 1,1-1 0,1 1 0,4-29-1,1 13 6,2 0-1,14-38 1,-14 48-53,2 1 1,1 0-1,0 0 0,1 1 1,1 1-1,1 0 1,1 0-1,0 2 1,2 0-1,-1 1 0,2 0 1,0 1-1,21-11 1,-36 23-6,0 0 0,0 0 0,0 1 0,0-1 0,0 1 0,1 0 1,-1 0-1,1 0 0,-1 0 0,7 0 0,-8 1-2,-1 0 0,1 1 0,0-1 0,-1 0 0,1 1 0,0-1 0,-1 1 0,1-1 0,-1 1 0,1 0 0,-1 0 0,1 0 0,-1 0 0,0 0 0,1 0 0,-1 0 1,0 0-1,0 0 0,0 1 0,0-1 0,0 0 0,0 1 0,0-1 0,1 2 0,5 15 9,0 0 0,0 0 0,-2 1 0,4 25 0,3 6 6,-2-7-143,-1 1 0,-2 0 0,2 63 0,-9-95-242,1 19-1070,-1-29 1182,0-1 0,0 1 0,0-1 0,1 1 0,-1 0 0,0-1 0,1 1 0,-1-1 0,1 0 0,0 1 0,0-1 0,-1 0 0,1 1 0,1 0 0,12 1-1252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19.479"/>
    </inkml:context>
    <inkml:brush xml:id="br0">
      <inkml:brushProperty name="width" value="0.1" units="cm"/>
      <inkml:brushProperty name="height" value="0.1" units="cm"/>
    </inkml:brush>
  </inkml:definitions>
  <inkml:trace contextRef="#ctx0" brushRef="#br0">258 796 2585,'2'-9'265,"0"0"0,0-1 1,-1 0-1,-1 1 1,1-1-1,-2 0 1,1 0-1,-3-11 1,3 18-107,-1 1 1,1-1 0,-1 0-1,0 1 1,0-1 0,0 0-1,0 1 1,0-1 0,0 1 0,-1 0-1,1-1 1,-1 1 0,0 0-1,1 0 1,-1 0 0,0 0 0,0 0-1,0 1 1,-1-1 0,1 1-1,0-1 1,-1 1 0,1 0-1,-1 0 1,1 0 0,-1 0 0,1 0-1,-1 0 1,0 1 0,1-1-1,-1 1 1,0 0 0,-4 0 0,4 0-73,-1 1 1,0 0 0,0 0-1,0 0 1,0 1 0,1-1 0,-1 1-1,1 0 1,-1 0 0,1 0-1,0 0 1,-1 1 0,1-1 0,1 1-1,-4 3 1,-6 7-64,2 0-1,-12 17 1,21-28-13,-12 18-12,2 1 0,0 0 0,2 0-1,0 1 1,1 0 0,-7 38 0,9-32 8,2 0 0,1 0 0,1 0 0,1 1 0,4 30 0,-2-54-1,-1 0 0,1 0 0,0 0 1,0-1-1,1 1 0,-1 0 1,1-1-1,4 8 0,-5-10 0,0-1-1,0 0 0,0 0 0,0 0 1,0 1-1,0-1 0,1 0 0,-1 0 1,0-1-1,1 1 0,-1 0 0,0 0 1,1-1-1,-1 1 0,1 0 1,-1-1-1,1 0 0,-1 1 0,1-1 1,0 0-1,-1 0 0,1 0 0,-1 0 1,1 0-1,-1 0 0,1 0 1,0-1-1,-1 1 0,1 0 0,2-2 1,3-1 68,-1 0 0,1-1-1,0 0 1,-1 0 0,0 0 0,0-1 0,0 0 0,-1 0 0,1 0 0,-1-1 0,7-10 0,3-6 474,25-47 0,132-277 949,-140 279-1431,24-70 0,-46 106-62,-1 0-1,-2-1 1,-1-1-1,4-56 1,-11-150 54,1 221-52,-2 16-35,-3 29-53,20 379-9,-3-166 106,0-13 4,13-3 4,-11-114-49,-14-109-5,0 0-1,0 1 1,0-1 0,0 0 0,0 0-1,0 0 1,1 0 0,-1 0-1,0 0 1,0 1 0,1-1 0,-1 0-1,1 0 1,-1 0 0,1 0-1,-1 0 1,1 0 0,0-1-1,1 3 1,-1-4-73,-1 0 1,1 1-1,0-1 0,0 0 0,-1 0 1,1 0-1,0 0 0,-1 0 0,1 0 1,-1 0-1,1 0 0,-1 0 0,1 0 1,-1 0-1,1-2 0,9-24-729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0.051"/>
    </inkml:context>
    <inkml:brush xml:id="br0">
      <inkml:brushProperty name="width" value="0.1" units="cm"/>
      <inkml:brushProperty name="height" value="0.1" units="cm"/>
    </inkml:brush>
  </inkml:definitions>
  <inkml:trace contextRef="#ctx0" brushRef="#br0">261 3 7266,'-17'0'482,"13"-1"-422,0 0 0,0 1-1,-1 0 1,1 0 0,0 0 0,-1 1 0,1-1-1,0 1 1,0 0 0,0 0 0,0 1-1,0-1 1,0 1 0,0 0 0,0 0-1,0 0 1,1 0 0,-1 1 0,1 0-1,-5 4 1,-12 15-763,2 2 0,0 0 0,1 1 0,-24 49 0,33-58 930,2 1-1,-1 1 0,2-1 0,0 1 0,2 0 0,0 0 0,0 0 0,2 0 1,0 19-1,2-29-111,0 0 0,0 0 0,0 0 1,1 0-1,0 0 0,0-1 0,1 1 1,0-1-1,6 11 0,-7-14-97,1-1 1,-1 0-1,0 0 0,1 0 1,0 0-1,0 0 0,0-1 0,0 1 1,0-1-1,0 0 0,0 0 1,1 0-1,-1 0 0,1-1 1,0 1-1,-1-1 0,1 0 0,0 0 1,0 0-1,0-1 0,4 1 1,0-1 8,0-1 1,0 0-1,0-1 1,0 1-1,0-1 1,0-1-1,0 0 1,-1 0-1,1 0 0,-1-1 1,0 0-1,0 0 1,0-1-1,7-6 1,2-3 105,-1 0 1,0-1 0,-1 0-1,17-25 1,-15 17-4,-2 0 0,-1-1 0,13-30 0,-20 40-56,-1 0 0,-1-1-1,0 1 1,-1-1 0,0 0-1,-1 0 1,0-19-1,-2 30-46,-1 1 0,1-1-1,0 1 1,-1-1 0,0 1-1,1-1 1,-2 1 0,1-1-1,0 1 1,-1 0 0,1-1 0,-1 1-1,0 0 1,0 0 0,0 0-1,0 1 1,-6-6 0,6 6-17,-1 1 0,1-1 1,-1 1-1,1 0 1,-1 0-1,1 0 1,-1 0-1,0 0 1,0 1-1,0-1 0,1 1 1,-1-1-1,0 1 1,0 0-1,0 0 1,0 1-1,1-1 1,-1 1-1,0-1 0,0 1 1,0 0-1,1 0 1,-3 1-1,-8 4-173,0 1 0,1 0 0,0 1 0,1 0 0,-1 1 0,2 0 0,-1 1 0,1 0 0,1 0 0,0 1 0,-10 15 0,9-12-568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0.762"/>
    </inkml:context>
    <inkml:brush xml:id="br0">
      <inkml:brushProperty name="width" value="0.1" units="cm"/>
      <inkml:brushProperty name="height" value="0.1" units="cm"/>
    </inkml:brush>
  </inkml:definitions>
  <inkml:trace contextRef="#ctx0" brushRef="#br0">121 1 9250,'-1'22'1666,"-5"37"0,-20 62-2983,21-101 1329,-9 33-495,-10 44 23,18-59 538,-1 8 1366,-21 70 0,24-103-835,7-19-276,3-8-339,28-68-382,38-79 28,-59 137 420,1 1 0,1 0 0,1 1-1,1 1 1,31-31 0,-47 51-55,0 0 0,0 0 0,0 0-1,0 0 1,0 0 0,0 0 0,0 0 0,1 1 0,-1-1 0,0 0-1,1 1 1,-1-1 0,0 1 0,1-1 0,-1 1 0,1 0 0,-1 0-1,1-1 1,-1 1 0,3 0 0,-3 1-5,1 0 1,0 0-1,-1 0 1,1-1-1,-1 2 1,1-1-1,-1 0 1,0 0-1,1 0 1,-1 1-1,0-1 1,0 0-1,0 1 1,0-1-1,0 1 1,0-1-1,1 4 1,3 7-13,1 1 1,-2 0 0,1-1 0,-2 2 0,3 18 0,3 69-3,-8-71 46,1 0-1,11 49 1,-12-75-22,0 0 0,0 0-1,1 0 1,0 0-1,-1-1 1,1 1 0,4 5-1,-5-8-9,-1-1 0,1 1 0,0 0 0,-1-1 0,1 1 0,0 0 0,-1-1 0,1 1-1,0-1 1,0 0 0,0 1 0,-1-1 0,1 1 0,0-1 0,0 0 0,0 0 0,0 0 0,0 1 0,0-1-1,0 0 1,0 0 0,-1 0 0,1 0 0,0-1 0,0 1 0,0 0 0,0 0 0,0 0 0,0-1 0,0 1-1,-1 0 1,1-1 0,0 1 0,0-1 0,0 1 0,-1-1 0,1 1 0,0-1 0,0 0 0,13-14-32,0-1 1,-1 0 0,0 0-1,-1-1 1,14-28 0,-4 8 41,10-18-5,-18 31 4,1 0 0,0 1 0,22-24-1,-36 46-6,-1 0 0,1 0-1,-1 0 1,1 0-1,0 1 1,0-1 0,-1 0-1,1 1 1,0-1-1,0 0 1,0 1 0,0-1-1,0 1 1,0-1 0,0 1-1,0-1 1,0 1-1,0 0 1,0 0 0,0-1-1,0 1 1,0 0-1,0 0 1,1 0 0,0 1 0,-1 0 1,0 1 0,0-1 0,1 0-1,-1 0 1,0 1 0,0-1-1,0 1 1,0-1 0,-1 1 0,1-1-1,0 1 1,-1 0 0,1-1 0,-1 1-1,1 2 1,31 136 54,-8-25-17,33 125 8,-56-236-217,5 19 41,-6-22-7,0-1-1,0 1 0,0-1 0,1 1 0,-1 0 0,0-1 0,1 1 0,-1-1 0,0 1 0,1-1 0,-1 1 0,0-1 0,1 0 0,-1 1 0,1-1 0,-1 1 0,1-1 0,-1 0 0,1 1 0,-1-1 0,1 0 0,0 0 1,-1 1-1,1-1 0,-1 0 0,1 0 0,0 0 0,0 0 0,11-1-1419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1.100"/>
    </inkml:context>
    <inkml:brush xml:id="br0">
      <inkml:brushProperty name="width" value="0.1" units="cm"/>
      <inkml:brushProperty name="height" value="0.1" units="cm"/>
    </inkml:brush>
  </inkml:definitions>
  <inkml:trace contextRef="#ctx0" brushRef="#br0">1 1 7514,'44'58'3080,"-22"-51"-1463,9-5-1385,3-4-144,3-7-32,-2-1-56,-8 0-136,-8 3-64,-7 5-304,-12 2-297,-2 7-1095,-8 3 1200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1.447"/>
    </inkml:context>
    <inkml:brush xml:id="br0">
      <inkml:brushProperty name="width" value="0.1" units="cm"/>
      <inkml:brushProperty name="height" value="0.1" units="cm"/>
    </inkml:brush>
  </inkml:definitions>
  <inkml:trace contextRef="#ctx0" brushRef="#br0">8 55 6569,'-8'17'3041,"8"-3"-1129,10-7-1119,7-1-185,9-6-216,4 0-88,7-6-88,2 0-56,1-1-72,1-3-40,0-5-952,-3-9-1009,7-7 1217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8.539"/>
    </inkml:context>
    <inkml:brush xml:id="br0">
      <inkml:brushProperty name="width" value="0.1" units="cm"/>
      <inkml:brushProperty name="height" value="0.1" units="cm"/>
    </inkml:brush>
  </inkml:definitions>
  <inkml:trace contextRef="#ctx0" brushRef="#br0">74 5 3977,'-1'-1'76,"1"1"1,0 0-1,0 0 0,0 0 1,0 0-1,0 0 1,0 0-1,0 0 0,0 0 1,0 0-1,0 0 1,0 0-1,0-1 0,0 1 1,0 0-1,0 0 1,-1 0-1,1 0 1,0 0-1,0 0 0,0 0 1,0 0-1,0-1 1,0 1-1,0 0 0,0 0 1,0 0-1,0 0 1,1 0-1,-1 0 0,0 0 1,0 0-1,0-1 1,0 1-1,0 0 0,0 0 1,0 0-1,0 0 1,0 0-1,0 0 0,0 0 1,0 0-1,0 0 1,0 0-1,0 0 0,1 0 1,-1-1-1,0 1 1,0 0-1,0 0 0,0 0 1,0 0-1,0 0 1,0 0-1,0 0 0,1 0 1,-1 0-1,0 0 1,0 0-1,0 0 0,0 0 1,0 0-1,0 0 1,0 0-1,0 0 0,1 0 1,4 10 855,6 25-1139,-7-22 310,-1 1 0,0 0 0,-1 0 0,-1 0 0,0 0 0,-1 0 0,-2 21 0,-15 63 252,-49 156 0,54-213-217,3 0 508,17-78-322,2 1 1,2 1 0,1 0 0,1 0 0,2 2 0,35-55 0,-30 56-300,2 0 1,1 2-1,2 0 1,0 2-1,2 1 1,55-41-1,-77 62-27,1 1-1,0 1 0,0-1 1,0 1-1,1 0 1,-1 1-1,1-1 1,0 1-1,0 1 1,0 0-1,15-2 0,-21 4-10,-1 0-1,1 0 1,-1 0-1,1 1 1,-1-1-1,0 0 1,1 1-1,-1-1 1,1 1-1,-1 0 1,0-1-1,0 1 1,1 0-1,-1 0 1,0 0-1,0 0 1,0 0-1,0 0 1,0 0-1,0 0 0,0 0 1,0 0-1,0 1 1,-1-1-1,1 0 1,0 1-1,0 1 1,11 16-1466,-6-15 931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9.179"/>
    </inkml:context>
    <inkml:brush xml:id="br0">
      <inkml:brushProperty name="width" value="0.1" units="cm"/>
      <inkml:brushProperty name="height" value="0.1" units="cm"/>
    </inkml:brush>
  </inkml:definitions>
  <inkml:trace contextRef="#ctx0" brushRef="#br0">267 42 5697,'-18'-16'6751,"16"14"-6702,-1 0 0,1 0 0,-1 1 0,0-1-1,1 1 1,-1 0 0,0-1 0,0 1 0,0 1 0,0-1 0,0 0 0,-1 1-1,1-1 1,0 1 0,0 0 0,0 0 0,0 0 0,0 1 0,-6 0 0,4 0-38,0 0 0,0 0 0,0 0 0,0 1 0,0 0 0,0 0 0,1 0 0,-1 1 0,0-1 0,1 1 0,0 0 0,0 0 0,0 1 1,0-1-1,0 1 0,1 0 0,-1 0 0,1 0 0,-4 8 0,-12 25 26,3 0 1,-20 63 0,30-77 65,0 1 1,2 0 0,0 1 0,2-1 0,1 40 0,1-60-83,0-1-1,0 1 1,1 0-1,-1 0 1,1 0 0,0 0-1,0-1 1,1 1 0,-1-1-1,1 1 1,0-1-1,0 1 1,4 5 0,-4-8-16,-1 1 1,1-1 0,-1 0 0,1 0 0,0-1 0,0 1 0,-1 0-1,1 0 1,0-1 0,0 1 0,0-1 0,0 0 0,0 1-1,-1-1 1,1 0 0,0 0 0,0 0 0,0-1 0,0 1 0,0 0-1,0-1 1,0 1 0,-1-1 0,1 1 0,0-1 0,0 0 0,-1 0-1,1 0 1,2-2 0,5-2 13,-1-1 0,0 0 1,0-1-1,0 0 0,-1 0 0,0-1 0,11-15 0,-3 1 20,-1 0-1,11-24 0,-10 13-41,22-65 1,-32 79-2,0 0 1,-1-1 0,-1 1-1,-1-1 1,-1-20 0,-5 3-28,4 36 29,0 0 1,0 0-1,0 0 0,0 0 1,0 0-1,0 0 0,0 0 0,-1 0 1,1 0-1,0 1 0,-1-1 0,1 0 1,-1 0-1,1 0 0,-1 0 1,1 0-1,-1 1 0,0-1 0,1 0 1,-1 0-1,0 1 0,0-1 1,0 1-1,1-1 0,-1 1 0,0-1 1,0 1-1,0-1 0,0 1 1,-1-1-1,1 2 1,1 0 1,-1 0 0,0 0-1,1-1 1,-1 1-1,1 0 1,-1 0-1,1 0 1,-1 0-1,1 0 1,0 0-1,-1 0 1,1 0 0,0 1-1,0-1 1,0 0-1,0 0 1,0 0-1,0 0 1,0 0-1,0 2 1,0 1-1,-5 56 0,1-15 2,1 57 0,3-90-2,1 0 0,1 0 0,0 0 0,0 0 0,1 0 0,1-1 0,0 1 0,0-1 0,10 17 0,-12-25-19,0 0 0,0 0 0,1 0 0,-1-1 0,1 1-1,0-1 1,0 1 0,0-1 0,0 0 0,0 0 0,0 0 0,0-1 0,1 1 0,4 1 0,-7-3-61,1 1 0,0-1 0,-1 1-1,1-1 1,-1 0 0,1 0 0,0 0 0,-1 0 0,1 0 0,0 0 0,-1 0 0,1 0 0,0-1-1,-1 1 1,1-1 0,-1 1 0,1-1 0,-1 0 0,1 1 0,-1-1 0,1 0 0,-1 0-1,0 0 1,1 0 0,-1 0 0,0 0 0,0-1 0,0 1 0,0 0 0,2-3 0,5-15-1322,2-3 637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48:51.196"/>
    </inkml:context>
    <inkml:brush xml:id="br0">
      <inkml:brushProperty name="width" value="0.1" units="cm"/>
      <inkml:brushProperty name="height" value="0.1" units="cm"/>
    </inkml:brush>
  </inkml:definitions>
  <inkml:trace contextRef="#ctx0" brushRef="#br0">525 167 9626,'1'-6'283,"-1"0"-1,0 1 1,0-1-1,-1 0 1,0 1 0,0-1-1,0 1 1,-1-1-1,1 1 1,-1 0 0,0-1-1,-1 1 1,0 0-1,1 0 1,-6-5 0,4 3-220,-1 1 1,1 0 0,-2 0 0,1 0 0,-1 1 0,0 0-1,0 0 1,0 0 0,-1 1 0,-9-6 0,11 8 29,0 0 0,1 1-1,-1 0 1,0 0 0,0 0 0,0 0 0,0 1 0,0 0-1,0 0 1,0 0 0,0 0 0,-10 3 0,8-1-36,-1 1 1,1 0 0,0 0-1,0 0 1,0 1-1,0 0 1,-10 8-1,3 0-49,0 1 0,1 1 0,1 0 0,0 1 0,0 0 0,-9 18 0,11-15-25,1 0 0,1 0 0,-9 28 0,13-34 2,1 0 0,0 0 0,1 0 0,1 1 1,0-1-1,1 22 0,0-33 10,-1 0 0,1 0 1,0 1-1,0-1 0,1 0 0,-1 0 1,0 0-1,0 0 0,1 0 0,-1 1 1,0-1-1,1 0 0,-1 0 0,1 0 1,-1 0-1,1 0 0,0 0 0,-1 0 1,1 0-1,0-1 0,0 1 1,0 0-1,0 0 0,0 0 0,-1-1 1,1 1-1,0-1 0,1 1 0,-1-1 1,0 1-1,0-1 0,0 1 0,0-1 1,0 0-1,0 0 0,0 0 0,1 1 1,-1-1-1,0 0 0,0 0 0,0-1 1,0 1-1,1 0 0,1-1 0,3-1-32,1-1-1,0 1 1,-1-1-1,0-1 1,0 1-1,8-7 1,120-92-605,-115 86 493,-1-1-1,0-1 0,-1-1 0,24-35 0,-27 30-45,21-44 0,-33 64 135,0 6 5,-3 10-56,-12 57-191,-3 71-1,6-40 146,1-13 17,5 1-1,6 100 1,3-125 122,2 114 16,-7-159 9,-2 0 0,0 0 0,-1-1 0,0 1 1,-2-1-1,0 0 0,-11 25 0,11-33 13,0-1 0,0 0 0,-1 0-1,0 0 1,-1-1 0,1 1 0,-2-2 0,1 1 0,-1-1 0,0 0-1,0-1 1,0 1 0,-1-2 0,0 1 0,0-1 0,0-1 0,0 0-1,-1 0 1,1-1 0,-1 0 0,-16 1 0,14-1 78,-1-2 0,0 0 0,1-1 1,-1 0-1,1 0 0,0-2 0,-1 1 0,1-2 0,0 1 1,1-2-1,-1 1 0,1-2 0,0 0 0,0 0 0,0-1 1,-14-12-1,21 16-64,1 0-1,-1 0 1,1-1 0,0 1 0,0-1 0,1 1-1,-1-1 1,1 0 0,-1 0 0,1 0 0,1-1-1,-1 1 1,-2-9 0,4 7-21,0 1-1,0-1 1,0 1 0,1-1-1,0 1 1,0-1 0,0 1-1,1 0 1,0-1 0,0 1 0,0 0-1,0 0 1,5-6 0,22-37-10,2 0 0,2 2 1,2 1-1,3 2 1,1 2-1,46-39 0,-31 36 8,2 2-1,1 2 0,3 3 0,106-49 0,-94 56-4,-41 19-12,0-2 1,-1-1-1,0-2 0,48-33 1,-74 45 0,0 0 0,0-1 1,-1 0-1,1 1 0,-1-1 1,0 0-1,-1 0 0,1-1 0,-1 1 1,0-1-1,0 1 0,0-1 1,-1 0-1,0 1 0,0-1 1,-1 0-1,1 0 0,-1 0 1,-1 1-1,0-11 0,0 9-31,0 0-1,-1 0 1,1-1-1,-1 1 1,-1 1-1,1-1 1,-1 0-1,0 1 1,-1-1-1,0 1 1,0 0-1,0 0 1,-1 0-1,1 1 1,-1 0-1,-7-6 1,9 9 17,0 0-1,0 0 1,-1 0 0,1 1 0,0-1 0,-1 1-1,1 0 1,-1 0 0,1 0 0,-1 1 0,1-1-1,-1 1 1,0 0 0,1 0 0,-1 0 0,0 0-1,1 1 1,-1-1 0,1 1 0,-1 0 0,1 0-1,-1 0 1,1 1 0,0-1 0,-5 3 0,3 0 17,0-1 1,0 1 0,1-1-1,-1 1 1,1 1 0,0-1-1,0 1 1,0-1 0,0 1 0,1 0-1,0 0 1,0 1 0,1-1-1,-5 12 1,4-3 32,0 0 0,1 0 0,1 0 1,0 0-1,1 0 0,0 0 0,1 0 0,1 1 0,0-1 1,1 0-1,0-1 0,1 1 0,12 25 0,-12-31 7,0 1 0,1-1 0,0 0 0,1 0 0,0-1 0,0 1 0,1-1 0,0 0 0,11 8 0,-12-11-34,0 0 1,0-1 0,1 1-1,-1-2 1,0 1-1,1-1 1,0 1 0,0-2-1,0 1 1,0-1-1,0 0 1,0-1 0,14 0-1,-16 0-262,1-1 1,0 0-1,0-1 0,-1 1 0,1-1 1,-1 0-1,1 0 0,-1-1 0,0 1 0,0-1 1,0 0-1,0-1 0,-1 1 0,1-1 0,-1 0 1,0 0-1,0 0 0,0-1 0,3-6 0,5-15-1047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29.862"/>
    </inkml:context>
    <inkml:brush xml:id="br0">
      <inkml:brushProperty name="width" value="0.1" units="cm"/>
      <inkml:brushProperty name="height" value="0.1" units="cm"/>
    </inkml:brush>
  </inkml:definitions>
  <inkml:trace contextRef="#ctx0" brushRef="#br0">46 12 3689,'1'-12'5892,"2"14"-4136,5 31-1817,-6-18 83,0 1 1,0 0-1,-1 0 1,-1 0-1,-1-1 1,-4 25-1,0-8 294,-2 0-1,-2 0 1,-1-1-1,-18 40 1,32-81-104,-1 1-190,1-1 0,0 1 1,5-9-1,30-41 87,69-82 0,-84 111-98,-17 20-9,1 1 0,0-1-1,10-8 1,-17 18-1,-1-1 0,1 1 0,-1-1 0,1 1 0,-1-1 0,1 1 1,-1 0-1,1-1 0,-1 1 0,1 0 0,0 0 0,-1-1 0,1 1 0,0 0 0,-1 0 0,1 0 0,0 0 0,-1 0 0,1 0 0,0 0 0,-1 0 0,1 0 0,0 0 0,-1 0 0,1 0 0,0 1 0,0-1 2,0 1-1,0 0 1,0-1-1,-1 1 0,1 0 1,0 0-1,-1 0 0,1 0 1,0 0-1,-1 0 1,1 0-1,-1 0 0,0 0 1,1 2-1,1 6 13,0 0-1,-1 0 1,0 11 0,0-12-10,2 84 62,-3-55-58,1 0 0,3-1 0,7 39 0,-10-74-607,0-4-22,1-7-477,-2 8 901,2-11-686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30.491"/>
    </inkml:context>
    <inkml:brush xml:id="br0">
      <inkml:brushProperty name="width" value="0.1" units="cm"/>
      <inkml:brushProperty name="height" value="0.1" units="cm"/>
    </inkml:brush>
  </inkml:definitions>
  <inkml:trace contextRef="#ctx0" brushRef="#br0">271 168 7970,'-38'18'3615,"-32"22"-3627,62-35-140,0 1 0,1 0 0,-1 0-1,1 1 1,1-1 0,-1 2 0,1-1 0,0 1 0,-5 9-1,0-1-45,2-1 200,0 1-1,1 1 1,0 0 0,2 0 0,0 0 0,-7 31-1,6-12 78,2 1-1,-1 50 1,6-78-78,0 0 0,1-1 0,0 1 0,0 0 0,1 0 0,3 10 0,-4-17 15,-1-1 0,1 1 1,-1-1-1,1 0 0,-1 1 0,1-1 0,0 1 0,0-1 1,-1 0-1,1 0 0,0 0 0,0 1 0,1-1 0,-1 0 1,0 0-1,0 0 0,0 0 0,1-1 0,-1 1 0,0 0 1,1-1-1,-1 1 0,1 0 0,-1-1 0,1 0 0,-1 1 1,1-1-1,-1 0 0,1 0 0,-1 0 0,1 0 0,-1 0 1,1 0-1,-1 0 0,1 0 0,-1-1 0,1 1 0,-1-1 1,1 1-1,-1-1 0,1 1 0,-1-1 0,0 0 0,2-1 1,4-2 52,-1-1 0,1 0 0,-1 0 0,0 0 0,-1-1 0,1 0 0,-1 0 0,0-1 0,0 1 0,-1-1 0,6-13 0,4-10 144,14-47-1,-28 76-209,20-72 291,14-91 1,-1-5-80,-11 76-124,-21 88-82,-1 5-6,1-1 0,-1 0 0,1 1-1,-1-1 1,0 0 0,0 0 0,0 1 0,1-1 0,-1 0 0,0 0 0,0 0 0,0 1-1,0-1 1,0 0 0,0 0 0,0 1 0,-1-1 0,1 0 0,0 0 0,0 0 0,-1 1-1,1-1 1,0 0 0,-1 1 0,1-1 0,0 0 0,-1 1 0,1-1 0,-1 0 0,-1 0-1,2 1 5,-1 1 0,0-1 0,0 0-1,0 1 1,1-1 0,-1 1 0,0 0-1,1-1 1,-1 1 0,0-1-1,1 1 1,-1 0 0,1 0 0,-1-1-1,1 1 1,-1 0 0,1 0 0,0 0-1,-1-1 1,1 1 0,0 0-1,-1 0 1,1 1 0,-1 2 21,-19 43 13,3 1 0,2 1 0,2 0 0,2 1 1,2 0-1,-2 59 0,-10 162-81,20-260-59,0 1 1,1-1-1,0 0 0,1 0 0,3 17 1,-4-27 53,0-1 0,0 1 0,0 0 0,0-1 0,1 1 0,-1-1 0,0 1 0,0 0 0,0-1 0,1 1 0,-1-1 0,0 1 0,0-1 0,1 1 0,-1-1 0,1 1 0,-1-1 0,0 1 0,1-1 0,-1 0 0,1 1 0,-1-1 0,1 0 0,-1 1 0,1-1 0,-1 0 0,1 0 0,-1 1 1,1-1-1,0 0 0,-1 0 0,1 0 0,-1 0 0,1 0 0,0 0 0,-1 0 0,1 0 0,-1 0 0,1 0 0,-1 0 0,1 0 0,0 0 0,-1 0 0,1 0 0,-1-1 0,2 1 0,16-13-658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30.899"/>
    </inkml:context>
    <inkml:brush xml:id="br0">
      <inkml:brushProperty name="width" value="0.1" units="cm"/>
      <inkml:brushProperty name="height" value="0.1" units="cm"/>
    </inkml:brush>
  </inkml:definitions>
  <inkml:trace contextRef="#ctx0" brushRef="#br0">161 49 7882,'-1'-5'1049,"1"0"-628,-2 1 0,1-1 1,0 0-1,-1 0 0,-3-6 0,4 10-451,1 1 0,0-1-1,-1 1 1,1-1 0,-1 1-1,1-1 1,-1 1 0,1-1-1,-1 1 1,1 0 0,-1-1-1,1 1 1,-1 0 0,0-1-1,1 1 1,-1 0 0,0 0-1,1-1 1,-1 1 0,0 0-1,1 0 1,-1 0-1,0 0 1,1 0 0,-1 0-1,0 0 1,1 0 0,-1 0-1,0 0 1,1 1 0,-1-1-1,0 0 1,1 0 0,-1 1-1,0-1 1,1 0 0,-1 1-1,1-1 1,-1 1 0,1-1-1,-1 0 1,1 1 0,-1-1-1,1 1 1,-1-1-1,1 1 1,0 0 0,-1 0-1,-6 8-10,0-1 0,1 1-1,1 0 1,0 1 0,0-1-1,0 1 1,1 0 0,-3 13-1,-1-1 148,-9 27 504,-15 63 0,28-92-451,0 0 0,2 0 0,0 0 0,1 1 0,1-1 0,4 27 1,1-37-82,2-12-14,7-14 48,-12 14-97,21-32 120,-1 0-1,18-39 1,-31 55-145,-2-1 0,0 1 0,-1-1-1,-1 0 1,0 0 0,1-26 0,-5 42-9,-1 1 0,0 0 0,0 0 0,0 0 1,0-1-1,0 1 0,0 0 0,0 0 0,-1-1 0,1 1 0,-1 0 0,0 0 0,1 0 0,-1 0 0,0 0 0,-2-2 0,3 3 7,-1 1 1,1 0-1,-1-1 1,1 1-1,-1 0 1,1-1-1,-1 1 1,0 0-1,1 0 1,-1-1-1,1 1 1,-1 0-1,0 0 0,1 0 1,-1 0-1,0 0 1,1 0-1,-1 0 1,0 0-1,0 0 1,-21 11-197,13-5 104,-3 2-553,0 1 1,0 0-1,-13 14 0,24-18-135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31.332"/>
    </inkml:context>
    <inkml:brush xml:id="br0">
      <inkml:brushProperty name="width" value="0.1" units="cm"/>
      <inkml:brushProperty name="height" value="0.1" units="cm"/>
    </inkml:brush>
  </inkml:definitions>
  <inkml:trace contextRef="#ctx0" brushRef="#br0">79 233 5745,'0'12'989,"0"1"0,0-1 0,-2 1-1,-2 12 1,-4 10-783,-16 41-1,13-44-52,-11 51 0,20-74 14,0-4 34,1-1 1,0 1-1,0 0 0,1-1 0,-1 1 1,1 0-1,0-1 0,1 1 0,-1 0 1,2 6-1,-2-10-185,1-1-1,-1 0 1,1 0-1,-1 1 1,1-1 0,-1 0-1,1 0 1,-1 0-1,1 0 1,-1 0 0,1 1-1,-1-1 1,1 0 0,-1 0-1,1 0 1,-1 0-1,1 0 1,-1-1 0,1 1-1,-1 0 1,1 0-1,-1 0 1,0 0 0,1-1-1,-1 1 1,1 0-1,-1 0 1,1-1 0,-1 1-1,0 0 1,1-1-1,-1 1 1,0 0 0,1-1-1,-1 1 1,0 0 0,1-1-1,-1 1 1,0-1-1,0 1 1,1-1 0,15-21-5,-16 22-5,13-23-40,-2 1-1,0-2 1,10-34-1,-11 29 96,22-45-1,-29 86 100,-2 10-155,-3 34 3,1-32 22,0 0 0,1 0 0,2 0 0,0 0 0,10 39 0,-11-60 8,-1-1-1,1 0 0,0 1 0,0-1 0,0 0 1,0 0-1,0 0 0,1 0 0,-1 0 0,1 0 1,-1 0-1,1 0 0,0-1 0,-1 1 0,1 0 1,0-1-1,3 2 0,-3-3 1,-1 1-1,1-1 1,0 0-1,0 1 1,0-1-1,0 0 1,-1 0-1,1-1 1,0 1-1,0 0 1,0-1-1,0 1 1,-1-1-1,1 1 1,0-1-1,-1 0 1,1 0-1,0 0 1,-1 0-1,1 0 1,-1 0-1,1 0 1,1-2-1,6-6 64,1 0 0,-2-1 0,1 1 0,-1-2 0,-1 1 0,0-1 0,0-1 1,-1 1-1,-1-1 0,0 0 0,0 0 0,4-24 0,1-12-233,-3 0-1,2-56 1,-4 36-663,8-39-728,3 5 609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40.319"/>
    </inkml:context>
    <inkml:brush xml:id="br0">
      <inkml:brushProperty name="width" value="0.1" units="cm"/>
      <inkml:brushProperty name="height" value="0.1" units="cm"/>
    </inkml:brush>
  </inkml:definitions>
  <inkml:trace contextRef="#ctx0" brushRef="#br0">74 5 3977,'-1'-1'76,"1"1"1,0 0-1,0 0 0,0 0 1,0 0-1,0 0 1,0 0-1,0 0 0,0 0 1,0 0-1,0 0 1,0 0-1,0-1 0,0 1 1,0 0-1,0 0 1,-1 0-1,1 0 1,0 0-1,0 0 0,0 0 1,0 0-1,0-1 1,0 1-1,0 0 0,0 0 1,0 0-1,0 0 1,1 0-1,-1 0 0,0 0 1,0 0-1,0-1 1,0 1-1,0 0 0,0 0 1,0 0-1,0 0 1,0 0-1,0 0 0,0 0 1,0 0-1,0 0 1,0 0-1,0 0 0,1 0 1,-1-1-1,0 1 1,0 0-1,0 0 0,0 0 1,0 0-1,0 0 1,0 0-1,0 0 0,1 0 1,-1 0-1,0 0 1,0 0-1,0 0 0,0 0 1,0 0-1,0 0 1,0 0-1,0 0 0,1 0 1,4 10 855,6 25-1139,-7-22 310,-1 1 0,0 0 0,-1 0 0,-1 0 0,0 0 0,-1 0 0,-2 21 0,-15 63 252,-49 156 0,54-213-217,3 0 508,17-78-322,2 1 1,2 1 0,1 0 0,1 0 0,2 2 0,35-55 0,-30 56-300,2 0 1,1 2-1,2 0 1,0 2-1,2 1 1,55-41-1,-77 62-27,1 1-1,0 1 0,0-1 1,0 1-1,1 0 1,-1 1-1,1-1 1,0 1-1,0 1 1,0 0-1,15-2 0,-21 4-10,-1 0-1,1 0 1,-1 0-1,1 1 1,-1-1-1,0 0 1,1 1-1,-1-1 1,1 1-1,-1 0 1,0-1-1,0 1 1,1 0-1,-1 0 1,0 0-1,0 0 1,0 0-1,0 0 1,0 0-1,0 0 0,0 0 1,0 0-1,0 1 1,-1-1-1,1 0 1,0 1-1,0 1 1,11 16-1466,-6-15 931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40.320"/>
    </inkml:context>
    <inkml:brush xml:id="br0">
      <inkml:brushProperty name="width" value="0.1" units="cm"/>
      <inkml:brushProperty name="height" value="0.1" units="cm"/>
    </inkml:brush>
  </inkml:definitions>
  <inkml:trace contextRef="#ctx0" brushRef="#br0">267 42 5697,'-18'-16'6751,"16"14"-6702,-1 0 0,1 0 0,-1 1 0,0-1-1,1 1 1,-1 0 0,0-1 0,0 1 0,0 1 0,0-1 0,0 0 0,-1 1-1,1-1 1,0 1 0,0 0 0,0 0 0,0 0 0,0 1 0,-6 0 0,4 0-38,0 0 0,0 0 0,0 0 0,0 1 0,0 0 0,0 0 0,1 0 0,-1 1 0,0-1 0,1 1 0,0 0 0,0 0 0,0 1 1,0-1-1,0 1 0,1 0 0,-1 0 0,1 0 0,-4 8 0,-12 25 26,3 0 1,-20 63 0,30-77 65,0 1 1,2 0 0,0 1 0,2-1 0,1 40 0,1-60-83,0-1-1,0 1 1,1 0-1,-1 0 1,1 0 0,0 0-1,0-1 1,1 1 0,-1-1-1,1 1 1,0-1-1,0 1 1,4 5 0,-4-8-16,-1 1 1,1-1 0,-1 0 0,1 0 0,0-1 0,0 1 0,-1 0-1,1 0 1,0-1 0,0 1 0,0-1 0,0 0 0,0 1-1,-1-1 1,1 0 0,0 0 0,0 0 0,0-1 0,0 1 0,0 0-1,0-1 1,0 1 0,-1-1 0,1 1 0,0-1 0,0 0 0,-1 0-1,1 0 1,2-2 0,5-2 13,-1-1 0,0 0 1,0-1-1,0 0 0,-1 0 0,0-1 0,11-15 0,-3 1 20,-1 0-1,11-24 0,-10 13-41,22-65 1,-32 79-2,0 0 1,-1-1 0,-1 1-1,-1-1 1,-1-20 0,-5 3-28,4 36 29,0 0 1,0 0-1,0 0 0,0 0 1,0 0-1,0 0 0,0 0 0,-1 0 1,1 0-1,0 1 0,-1-1 0,1 0 1,-1 0-1,1 0 0,-1 0 1,1 0-1,-1 1 0,0-1 0,1 0 1,-1 0-1,0 1 0,0-1 1,0 1-1,1-1 0,-1 1 0,0-1 1,0 1-1,0-1 0,0 1 1,-1-1-1,1 2 1,1 0 1,-1 0 0,0 0-1,1-1 1,-1 1-1,1 0 1,-1 0-1,1 0 1,-1 0-1,1 0 1,0 0-1,-1 0 1,1 0 0,0 1-1,0-1 1,0 0-1,0 0 1,0 0-1,0 0 1,0 0-1,0 2 1,0 1-1,-5 56 0,1-15 2,1 57 0,3-90-2,1 0 0,1 0 0,0 0 0,0 0 0,1 0 0,1-1 0,0 1 0,0-1 0,10 17 0,-12-25-19,0 0 0,0 0 0,1 0 0,-1-1 0,1 1-1,0-1 1,0 1 0,0-1 0,0 0 0,0 0 0,0 0 0,0-1 0,1 1 0,4 1 0,-7-3-61,1 1 0,0-1 0,-1 1-1,1-1 1,-1 0 0,1 0 0,0 0 0,-1 0 0,1 0 0,0 0 0,-1 0 0,1 0 0,0-1-1,-1 1 1,1-1 0,-1 1 0,1-1 0,-1 0 0,1 1 0,-1-1 0,1 0 0,-1 0-1,0 0 1,1 0 0,-1 0 0,0 0 0,0-1 0,0 1 0,0 0 0,2-3 0,5-15-1322,2-3 637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40.321"/>
    </inkml:context>
    <inkml:brush xml:id="br0">
      <inkml:brushProperty name="width" value="0.1" units="cm"/>
      <inkml:brushProperty name="height" value="0.1" units="cm"/>
    </inkml:brush>
  </inkml:definitions>
  <inkml:trace contextRef="#ctx0" brushRef="#br0">46 12 3689,'1'-12'5892,"2"14"-4136,5 31-1817,-6-18 83,0 1 1,0 0-1,-1 0 1,-1 0-1,-1-1 1,-4 25-1,0-8 294,-2 0-1,-2 0 1,-1-1-1,-18 40 1,32-81-104,-1 1-190,1-1 0,0 1 1,5-9-1,30-41 87,69-82 0,-84 111-98,-17 20-9,1 1 0,0-1-1,10-8 1,-17 18-1,-1-1 0,1 1 0,-1-1 0,1 1 0,-1-1 0,1 1 1,-1 0-1,1-1 0,-1 1 0,1 0 0,0 0 0,-1-1 0,1 1 0,0 0 0,-1 0 0,1 0 0,0 0 0,-1 0 0,1 0 0,0 0 0,-1 0 0,1 0 0,0 0 0,-1 0 0,1 0 0,0 1 0,0-1 2,0 1-1,0 0 1,0-1-1,-1 1 0,1 0 1,0 0-1,-1 0 0,1 0 1,0 0-1,-1 0 1,1 0-1,-1 0 0,0 0 1,1 2-1,1 6 13,0 0-1,-1 0 1,0 11 0,0-12-10,2 84 62,-3-55-58,1 0 0,3-1 0,7 39 0,-10-74-607,0-4-22,1-7-477,-2 8 901,2-11-686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40.322"/>
    </inkml:context>
    <inkml:brush xml:id="br0">
      <inkml:brushProperty name="width" value="0.1" units="cm"/>
      <inkml:brushProperty name="height" value="0.1" units="cm"/>
    </inkml:brush>
  </inkml:definitions>
  <inkml:trace contextRef="#ctx0" brushRef="#br0">271 168 7970,'-38'18'3615,"-32"22"-3627,62-35-140,0 1 0,1 0 0,-1 0-1,1 1 1,1-1 0,-1 2 0,1-1 0,0 1 0,-5 9-1,0-1-45,2-1 200,0 1-1,1 1 1,0 0 0,2 0 0,0 0 0,-7 31-1,6-12 78,2 1-1,-1 50 1,6-78-78,0 0 0,1-1 0,0 1 0,0 0 0,1 0 0,3 10 0,-4-17 15,-1-1 0,1 1 1,-1-1-1,1 0 0,-1 1 0,1-1 0,0 1 0,0-1 1,-1 0-1,1 0 0,0 0 0,0 1 0,1-1 0,-1 0 1,0 0-1,0 0 0,0 0 0,1-1 0,-1 1 0,0 0 1,1-1-1,-1 1 0,1 0 0,-1-1 0,1 0 0,-1 1 1,1-1-1,-1 0 0,1 0 0,-1 0 0,1 0 0,-1 0 1,1 0-1,-1 0 0,1 0 0,-1-1 0,1 1 0,-1-1 1,1 1-1,-1-1 0,1 1 0,-1-1 0,0 0 0,2-1 1,4-2 52,-1-1 0,1 0 0,-1 0 0,0 0 0,-1-1 0,1 0 0,-1 0 0,0-1 0,0 1 0,-1-1 0,6-13 0,4-10 144,14-47-1,-28 76-209,20-72 291,14-91 1,-1-5-80,-11 76-124,-21 88-82,-1 5-6,1-1 0,-1 0 0,1 1-1,-1-1 1,0 0 0,0 0 0,0 1 0,1-1 0,-1 0 0,0 0 0,0 0 0,0 1-1,0-1 1,0 0 0,0 0 0,0 1 0,-1-1 0,1 0 0,0 0 0,0 0 0,-1 1-1,1-1 1,0 0 0,-1 1 0,1-1 0,0 0 0,-1 1 0,1-1 0,-1 0 0,-1 0-1,2 1 5,-1 1 0,0-1 0,0 0-1,0 1 1,1-1 0,-1 1 0,0 0-1,1-1 1,-1 1 0,0-1-1,1 1 1,-1 0 0,1 0 0,-1-1-1,1 1 1,-1 0 0,1 0 0,0 0-1,-1-1 1,1 1 0,0 0-1,-1 0 1,1 1 0,-1 2 21,-19 43 13,3 1 0,2 1 0,2 0 0,2 1 1,2 0-1,-2 59 0,-10 162-81,20-260-59,0 1 1,1-1-1,0 0 0,1 0 0,3 17 1,-4-27 53,0-1 0,0 1 0,0 0 0,0-1 0,1 1 0,-1-1 0,0 1 0,0 0 0,0-1 0,1 1 0,-1-1 0,0 1 0,0-1 0,1 1 0,-1-1 0,1 1 0,-1-1 0,0 1 0,1-1 0,-1 0 0,1 1 0,-1-1 0,1 0 0,-1 1 0,1-1 0,-1 0 0,1 0 0,-1 1 1,1-1-1,0 0 0,-1 0 0,1 0 0,-1 0 0,1 0 0,0 0 0,-1 0 0,1 0 0,-1 0 0,1 0 0,-1 0 0,1 0 0,0 0 0,-1 0 0,1 0 0,-1-1 0,2 1 0,16-13-658</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40.323"/>
    </inkml:context>
    <inkml:brush xml:id="br0">
      <inkml:brushProperty name="width" value="0.1" units="cm"/>
      <inkml:brushProperty name="height" value="0.1" units="cm"/>
    </inkml:brush>
  </inkml:definitions>
  <inkml:trace contextRef="#ctx0" brushRef="#br0">161 49 7882,'-1'-5'1049,"1"0"-628,-2 1 0,1-1 1,0 0-1,-1 0 0,-3-6 0,4 10-451,1 1 0,0-1-1,-1 1 1,1-1 0,-1 1-1,1-1 1,-1 1 0,1-1-1,-1 1 1,1 0 0,-1-1-1,1 1 1,-1 0 0,0-1-1,1 1 1,-1 0 0,0 0-1,1-1 1,-1 1 0,0 0-1,1 0 1,-1 0-1,0 0 1,1 0 0,-1 0-1,0 0 1,1 0 0,-1 0-1,0 0 1,1 1 0,-1-1-1,0 0 1,1 0 0,-1 1-1,0-1 1,1 0 0,-1 1-1,1-1 1,-1 1 0,1-1-1,-1 0 1,1 1 0,-1-1-1,1 1 1,-1-1-1,1 1 1,0 0 0,-1 0-1,-6 8-10,0-1 0,1 1-1,1 0 1,0 1 0,0-1-1,0 1 1,1 0 0,-3 13-1,-1-1 148,-9 27 504,-15 63 0,28-92-451,0 0 0,2 0 0,0 0 0,1 1 0,1-1 0,4 27 1,1-37-82,2-12-14,7-14 48,-12 14-97,21-32 120,-1 0-1,18-39 1,-31 55-145,-2-1 0,0 1 0,-1-1-1,-1 0 1,0 0 0,1-26 0,-5 42-9,-1 1 0,0 0 0,0 0 0,0 0 1,0-1-1,0 1 0,0 0 0,0 0 0,-1-1 0,1 1 0,-1 0 0,0 0 0,1 0 0,-1 0 0,0 0 0,-2-2 0,3 3 7,-1 1 1,1 0-1,-1-1 1,1 1-1,-1 0 1,1-1-1,-1 1 1,0 0-1,1 0 1,-1-1-1,1 1 1,-1 0-1,0 0 0,1 0 1,-1 0-1,0 0 1,1 0-1,-1 0 1,0 0-1,0 0 1,-21 11-197,13-5 104,-3 2-553,0 1 1,0 0-1,-13 14 0,24-18-135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0T18:53:40.324"/>
    </inkml:context>
    <inkml:brush xml:id="br0">
      <inkml:brushProperty name="width" value="0.1" units="cm"/>
      <inkml:brushProperty name="height" value="0.1" units="cm"/>
    </inkml:brush>
  </inkml:definitions>
  <inkml:trace contextRef="#ctx0" brushRef="#br0">79 233 5745,'0'12'989,"0"1"0,0-1 0,-2 1-1,-2 12 1,-4 10-783,-16 41-1,13-44-52,-11 51 0,20-74 14,0-4 34,1-1 1,0 1-1,0 0 0,1-1 0,-1 1 1,1 0-1,0-1 0,1 1 0,-1 0 1,2 6-1,-2-10-185,1-1-1,-1 0 1,1 0-1,-1 1 1,1-1 0,-1 0-1,1 0 1,-1 0-1,1 0 1,-1 0 0,1 1-1,-1-1 1,1 0 0,-1 0-1,1 0 1,-1 0-1,1 0 1,-1-1 0,1 1-1,-1 0 1,1 0-1,-1 0 1,0 0 0,1-1-1,-1 1 1,1 0-1,-1 0 1,1-1 0,-1 1-1,0 0 1,1-1-1,-1 1 1,0 0 0,1-1-1,-1 1 1,0 0 0,1-1-1,-1 1 1,0-1-1,0 1 1,1-1 0,15-21-5,-16 22-5,13-23-40,-2 1-1,0-2 1,10-34-1,-11 29 96,22-45-1,-29 86 100,-2 10-155,-3 34 3,1-32 22,0 0 0,1 0 0,2 0 0,0 0 0,10 39 0,-11-60 8,-1-1-1,1 0 0,0 1 0,0-1 0,0 0 1,0 0-1,0 0 0,1 0 0,-1 0 0,1 0 1,-1 0-1,1 0 0,0-1 0,-1 1 0,1 0 1,0-1-1,3 2 0,-3-3 1,-1 1-1,1-1 1,0 0-1,0 1 1,0-1-1,0 0 1,-1 0-1,1-1 1,0 1-1,0 0 1,0-1-1,0 1 1,-1-1-1,1 1 1,0-1-1,-1 0 1,1 0-1,0 0 1,-1 0-1,1 0 1,-1 0-1,1 0 1,1-2-1,6-6 64,1 0 0,-2-1 0,1 1 0,-1-2 0,-1 1 0,0-1 0,0-1 1,-1 1-1,-1-1 0,0 0 0,0 0 0,4-24 0,1-12-233,-3 0-1,2-56 1,-4 36-663,8-39-728,3 5 609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44D43-CCA9-4F24-BA4C-F4FF16FD3265}" type="datetimeFigureOut">
              <a:rPr lang="LID4096" smtClean="0"/>
              <a:t>11/23/2023</a:t>
            </a:fld>
            <a:endParaRPr lang="LID4096"/>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9BC88-B5F9-4FBC-B3A8-57A44527E58B}" type="slidenum">
              <a:rPr lang="LID4096" smtClean="0"/>
              <a:t>‹#›</a:t>
            </a:fld>
            <a:endParaRPr lang="LID4096"/>
          </a:p>
        </p:txBody>
      </p:sp>
    </p:spTree>
    <p:extLst>
      <p:ext uri="{BB962C8B-B14F-4D97-AF65-F5344CB8AC3E}">
        <p14:creationId xmlns:p14="http://schemas.microsoft.com/office/powerpoint/2010/main" val="122846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Bag-of-words"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Word2vec#cite_note-:1-7" TargetMode="External"/><Relationship Id="rId5" Type="http://schemas.openxmlformats.org/officeDocument/2006/relationships/hyperlink" Target="https://en.wikipedia.org/wiki/Word2vec#cite_note-mikolov-nips-6" TargetMode="External"/><Relationship Id="rId4" Type="http://schemas.openxmlformats.org/officeDocument/2006/relationships/hyperlink" Target="https://en.wikipedia.org/wiki/Word2vec#cite_note-mikolov-1"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dirty="0"/>
            </a:b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2</a:t>
            </a:fld>
            <a:endParaRPr lang="en-US"/>
          </a:p>
        </p:txBody>
      </p:sp>
    </p:spTree>
    <p:extLst>
      <p:ext uri="{BB962C8B-B14F-4D97-AF65-F5344CB8AC3E}">
        <p14:creationId xmlns:p14="http://schemas.microsoft.com/office/powerpoint/2010/main" val="164981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the extended query,</a:t>
            </a:r>
            <a:r>
              <a:rPr lang="en-US" baseline="0" dirty="0"/>
              <a:t> we calculate the similarity of query and each code snippets as follows:</a:t>
            </a:r>
          </a:p>
          <a:p>
            <a:endParaRPr lang="en-US" baseline="0" dirty="0"/>
          </a:p>
          <a:p>
            <a:r>
              <a:rPr lang="en-US" baseline="0" dirty="0"/>
              <a:t>We calculate the similarity between relevant </a:t>
            </a:r>
            <a:r>
              <a:rPr lang="en-US" baseline="0" dirty="0" err="1"/>
              <a:t>apis</a:t>
            </a:r>
            <a:r>
              <a:rPr lang="en-US" baseline="0" dirty="0"/>
              <a:t> in extended query with </a:t>
            </a:r>
            <a:r>
              <a:rPr lang="en-US" baseline="0" dirty="0" err="1"/>
              <a:t>apis</a:t>
            </a:r>
            <a:r>
              <a:rPr lang="en-US" baseline="0" dirty="0"/>
              <a:t> in the method, using extended Boolean model,</a:t>
            </a:r>
          </a:p>
          <a:p>
            <a:r>
              <a:rPr lang="en-US" baseline="0" dirty="0"/>
              <a:t>We also compute the similarity between original query and method name and method body. </a:t>
            </a:r>
          </a:p>
          <a:p>
            <a:endParaRPr lang="en-US" baseline="0" dirty="0"/>
          </a:p>
          <a:p>
            <a:r>
              <a:rPr lang="en-US" baseline="0" dirty="0"/>
              <a:t>At last, we sum up these two parts of scores as the final score. </a:t>
            </a:r>
          </a:p>
          <a:p>
            <a:endParaRPr lang="en-US" baseline="0" dirty="0"/>
          </a:p>
          <a:p>
            <a:r>
              <a:rPr lang="en-US" baseline="0" dirty="0"/>
              <a:t>We didn’t merge all </a:t>
            </a:r>
            <a:r>
              <a:rPr lang="en-US" baseline="0" dirty="0" err="1"/>
              <a:t>fileds</a:t>
            </a:r>
            <a:r>
              <a:rPr lang="en-US" baseline="0" dirty="0"/>
              <a:t> of information together and compute similarity in one shot since we don’t want to the information in each field be </a:t>
            </a:r>
            <a:r>
              <a:rPr lang="en-US" altLang="zh-CN" baseline="0" dirty="0"/>
              <a:t>disturbed by each others. And also make easy for us to tune the weights from each field.  </a:t>
            </a:r>
            <a:endParaRPr lang="en-US" dirty="0"/>
          </a:p>
        </p:txBody>
      </p:sp>
      <p:sp>
        <p:nvSpPr>
          <p:cNvPr id="4" name="Slide Number Placeholder 3"/>
          <p:cNvSpPr>
            <a:spLocks noGrp="1"/>
          </p:cNvSpPr>
          <p:nvPr>
            <p:ph type="sldNum" sz="quarter" idx="10"/>
          </p:nvPr>
        </p:nvSpPr>
        <p:spPr/>
        <p:txBody>
          <a:bodyPr/>
          <a:lstStyle/>
          <a:p>
            <a:fld id="{333911CA-1F7B-40F2-9357-C8B06FEAAEFD}" type="slidenum">
              <a:rPr lang="en-US" smtClean="0"/>
              <a:t>18</a:t>
            </a:fld>
            <a:endParaRPr lang="en-US"/>
          </a:p>
        </p:txBody>
      </p:sp>
    </p:spTree>
    <p:extLst>
      <p:ext uri="{BB962C8B-B14F-4D97-AF65-F5344CB8AC3E}">
        <p14:creationId xmlns:p14="http://schemas.microsoft.com/office/powerpoint/2010/main" val="264901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candidate code snippets for users, but since there exists usually irrelevant code in the candidates results.  In order to return them more compact results, we remove the irrelevant  code by slicing.</a:t>
            </a:r>
          </a:p>
        </p:txBody>
      </p:sp>
      <p:sp>
        <p:nvSpPr>
          <p:cNvPr id="4" name="Slide Number Placeholder 3"/>
          <p:cNvSpPr>
            <a:spLocks noGrp="1"/>
          </p:cNvSpPr>
          <p:nvPr>
            <p:ph type="sldNum" sz="quarter" idx="5"/>
          </p:nvPr>
        </p:nvSpPr>
        <p:spPr/>
        <p:txBody>
          <a:bodyPr/>
          <a:lstStyle/>
          <a:p>
            <a:fld id="{2E108295-F378-479B-B4C4-EE1FE2025E65}" type="slidenum">
              <a:rPr lang="en-US" smtClean="0"/>
              <a:t>19</a:t>
            </a:fld>
            <a:endParaRPr lang="en-US"/>
          </a:p>
        </p:txBody>
      </p:sp>
    </p:spTree>
    <p:extLst>
      <p:ext uri="{BB962C8B-B14F-4D97-AF65-F5344CB8AC3E}">
        <p14:creationId xmlns:p14="http://schemas.microsoft.com/office/powerpoint/2010/main" val="4032090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Since we search in a method level, there are have some irrelevant code in the retrieved code snippets. So we want to return more compact code snippets to users. </a:t>
            </a:r>
          </a:p>
          <a:p>
            <a:endParaRPr lang="en-US" altLang="zh-CN" dirty="0"/>
          </a:p>
          <a:p>
            <a:r>
              <a:rPr lang="en-US" altLang="zh-CN" dirty="0"/>
              <a:t>Suppose </a:t>
            </a:r>
            <a:r>
              <a:rPr lang="en-US" altLang="zh-CN" dirty="0" err="1"/>
              <a:t>f.writeline</a:t>
            </a:r>
            <a:r>
              <a:rPr lang="en-US" altLang="zh-CN" dirty="0"/>
              <a:t> is the relevant API, we collected from API understanding step.  The code related to product is not relevant to </a:t>
            </a:r>
            <a:r>
              <a:rPr lang="en-US" altLang="zh-CN" dirty="0" err="1"/>
              <a:t>api</a:t>
            </a:r>
            <a:r>
              <a:rPr lang="en-US" altLang="zh-CN" dirty="0"/>
              <a:t> </a:t>
            </a:r>
            <a:r>
              <a:rPr lang="en-US" altLang="zh-CN" dirty="0" err="1"/>
              <a:t>f.write</a:t>
            </a:r>
            <a:r>
              <a:rPr lang="en-US" altLang="zh-CN" dirty="0"/>
              <a:t>, so we remove such irrelevant code to make sure the returned code is compact but also have enough context information to show user how to use an API. </a:t>
            </a:r>
            <a:endParaRPr lang="en-US" dirty="0"/>
          </a:p>
        </p:txBody>
      </p:sp>
      <p:sp>
        <p:nvSpPr>
          <p:cNvPr id="4" name="Slide Number Placeholder 3"/>
          <p:cNvSpPr>
            <a:spLocks noGrp="1"/>
          </p:cNvSpPr>
          <p:nvPr>
            <p:ph type="sldNum" sz="quarter" idx="5"/>
          </p:nvPr>
        </p:nvSpPr>
        <p:spPr/>
        <p:txBody>
          <a:bodyPr/>
          <a:lstStyle/>
          <a:p>
            <a:fld id="{CCC74FCC-F8DA-492C-91E8-5593B461B99A}" type="slidenum">
              <a:rPr lang="en-US" smtClean="0"/>
              <a:t>20</a:t>
            </a:fld>
            <a:endParaRPr lang="en-US"/>
          </a:p>
        </p:txBody>
      </p:sp>
    </p:spTree>
    <p:extLst>
      <p:ext uri="{BB962C8B-B14F-4D97-AF65-F5344CB8AC3E}">
        <p14:creationId xmlns:p14="http://schemas.microsoft.com/office/powerpoint/2010/main" val="97061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slice the statements that do not have dependency with the </a:t>
            </a:r>
            <a:r>
              <a:rPr lang="en-US" dirty="0" err="1"/>
              <a:t>api</a:t>
            </a:r>
            <a:r>
              <a:rPr lang="en-US" dirty="0"/>
              <a:t>, we only keep the necessary context for the </a:t>
            </a:r>
            <a:r>
              <a:rPr lang="en-US" dirty="0" err="1"/>
              <a:t>api</a:t>
            </a:r>
            <a:r>
              <a:rPr lang="en-US" dirty="0"/>
              <a:t>.</a:t>
            </a:r>
          </a:p>
        </p:txBody>
      </p:sp>
      <p:sp>
        <p:nvSpPr>
          <p:cNvPr id="4" name="Slide Number Placeholder 3"/>
          <p:cNvSpPr>
            <a:spLocks noGrp="1"/>
          </p:cNvSpPr>
          <p:nvPr>
            <p:ph type="sldNum" sz="quarter" idx="5"/>
          </p:nvPr>
        </p:nvSpPr>
        <p:spPr/>
        <p:txBody>
          <a:bodyPr/>
          <a:lstStyle/>
          <a:p>
            <a:fld id="{CCC74FCC-F8DA-492C-91E8-5593B461B99A}" type="slidenum">
              <a:rPr lang="en-US" smtClean="0"/>
              <a:t>21</a:t>
            </a:fld>
            <a:endParaRPr lang="en-US"/>
          </a:p>
        </p:txBody>
      </p:sp>
    </p:spTree>
    <p:extLst>
      <p:ext uri="{BB962C8B-B14F-4D97-AF65-F5344CB8AC3E}">
        <p14:creationId xmlns:p14="http://schemas.microsoft.com/office/powerpoint/2010/main" val="160357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we calculate the similarity? I used vector space model here. </a:t>
            </a:r>
            <a:r>
              <a:rPr lang="en-US" err="1"/>
              <a:t>Vsm</a:t>
            </a:r>
            <a:r>
              <a:rPr lang="en-US"/>
              <a:t> converts each doc to a vector, the each element of a vector is </a:t>
            </a:r>
            <a:r>
              <a:rPr lang="en-US" err="1"/>
              <a:t>tf-idf</a:t>
            </a:r>
            <a:r>
              <a:rPr lang="en-US"/>
              <a:t> value for each word.  </a:t>
            </a:r>
          </a:p>
          <a:p>
            <a:r>
              <a:rPr lang="en-US" err="1"/>
              <a:t>tf-idf</a:t>
            </a:r>
            <a:r>
              <a:rPr lang="en-US"/>
              <a:t> is term frequency inverse document frequency. </a:t>
            </a:r>
          </a:p>
          <a:p>
            <a:endParaRPr lang="en-US"/>
          </a:p>
          <a:p>
            <a:r>
              <a:rPr lang="en-US"/>
              <a:t>Basically if a word appears more frequently in a doc, and less frequently in the corpus, this word is more important for the document, and higher </a:t>
            </a:r>
            <a:r>
              <a:rPr lang="en-US" err="1"/>
              <a:t>tf-idf</a:t>
            </a:r>
            <a:r>
              <a:rPr lang="en-US"/>
              <a:t> value it has. </a:t>
            </a:r>
          </a:p>
          <a:p>
            <a:endParaRPr lang="en-US"/>
          </a:p>
          <a:p>
            <a:r>
              <a:rPr lang="en-US"/>
              <a:t>Then, we use cosine similarity to compute the similarity of two vectors. Higher value indicates the enriched text is more relevant to the query. </a:t>
            </a:r>
          </a:p>
          <a:p>
            <a:endParaRPr lang="en-US"/>
          </a:p>
          <a:p>
            <a:r>
              <a:rPr lang="en-US"/>
              <a:t>We select top </a:t>
            </a:r>
            <a:r>
              <a:rPr lang="en-US" err="1"/>
              <a:t>apis</a:t>
            </a:r>
            <a:r>
              <a:rPr lang="en-US"/>
              <a:t> as the relevant ones and use them to extend our original query. </a:t>
            </a:r>
          </a:p>
        </p:txBody>
      </p:sp>
      <p:sp>
        <p:nvSpPr>
          <p:cNvPr id="4" name="Slide Number Placeholder 3"/>
          <p:cNvSpPr>
            <a:spLocks noGrp="1"/>
          </p:cNvSpPr>
          <p:nvPr>
            <p:ph type="sldNum" sz="quarter" idx="10"/>
          </p:nvPr>
        </p:nvSpPr>
        <p:spPr/>
        <p:txBody>
          <a:bodyPr/>
          <a:lstStyle/>
          <a:p>
            <a:fld id="{CCC74FCC-F8DA-492C-91E8-5593B461B99A}" type="slidenum">
              <a:rPr lang="en-US" smtClean="0"/>
              <a:t>23</a:t>
            </a:fld>
            <a:endParaRPr lang="en-US"/>
          </a:p>
        </p:txBody>
      </p:sp>
    </p:spTree>
    <p:extLst>
      <p:ext uri="{BB962C8B-B14F-4D97-AF65-F5344CB8AC3E}">
        <p14:creationId xmlns:p14="http://schemas.microsoft.com/office/powerpoint/2010/main" val="277750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stemming algorithms:</a:t>
            </a:r>
          </a:p>
          <a:p>
            <a:pPr lvl="1"/>
            <a:r>
              <a:rPr lang="en-US" sz="2400" kern="1200" dirty="0" err="1">
                <a:solidFill>
                  <a:schemeClr val="tx1"/>
                </a:solidFill>
                <a:latin typeface="Times New Roman" pitchFamily="18" charset="0"/>
                <a:ea typeface="+mn-ea"/>
                <a:cs typeface="Times New Roman" pitchFamily="18" charset="0"/>
              </a:rPr>
              <a:t>Lovins</a:t>
            </a:r>
            <a:r>
              <a:rPr lang="en-US" sz="2400" kern="1200" dirty="0">
                <a:solidFill>
                  <a:schemeClr val="tx1"/>
                </a:solidFill>
                <a:latin typeface="Times New Roman" pitchFamily="18" charset="0"/>
                <a:ea typeface="+mn-ea"/>
                <a:cs typeface="Times New Roman" pitchFamily="18" charset="0"/>
              </a:rPr>
              <a:t> stemmer</a:t>
            </a:r>
          </a:p>
          <a:p>
            <a:pPr lvl="1"/>
            <a:r>
              <a:rPr lang="en-US" sz="2400" kern="1200" dirty="0" err="1">
                <a:solidFill>
                  <a:schemeClr val="tx1"/>
                </a:solidFill>
                <a:latin typeface="Times New Roman" pitchFamily="18" charset="0"/>
                <a:ea typeface="+mn-ea"/>
                <a:cs typeface="Times New Roman" pitchFamily="18" charset="0"/>
              </a:rPr>
              <a:t>Paice</a:t>
            </a:r>
            <a:r>
              <a:rPr lang="en-US" sz="2400" kern="1200" dirty="0">
                <a:solidFill>
                  <a:schemeClr val="tx1"/>
                </a:solidFill>
                <a:latin typeface="Times New Roman" pitchFamily="18" charset="0"/>
                <a:ea typeface="+mn-ea"/>
                <a:cs typeface="Times New Roman" pitchFamily="18" charset="0"/>
              </a:rPr>
              <a:t> stemmer</a:t>
            </a:r>
          </a:p>
          <a:p>
            <a:pPr lvl="1"/>
            <a:r>
              <a:rPr lang="en-US" sz="2400" kern="1200" dirty="0">
                <a:solidFill>
                  <a:schemeClr val="tx1"/>
                </a:solidFill>
                <a:latin typeface="Times New Roman" pitchFamily="18" charset="0"/>
                <a:ea typeface="+mn-ea"/>
                <a:cs typeface="Times New Roman" pitchFamily="18" charset="0"/>
              </a:rPr>
              <a:t>Etc.</a:t>
            </a:r>
          </a:p>
          <a:p>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29</a:t>
            </a:fld>
            <a:endParaRPr lang="en-US"/>
          </a:p>
        </p:txBody>
      </p:sp>
    </p:spTree>
    <p:extLst>
      <p:ext uri="{BB962C8B-B14F-4D97-AF65-F5344CB8AC3E}">
        <p14:creationId xmlns:p14="http://schemas.microsoft.com/office/powerpoint/2010/main" val="404090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search task is within a very special system and focus on high precision. no</a:t>
            </a:r>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33</a:t>
            </a:fld>
            <a:endParaRPr lang="en-US"/>
          </a:p>
        </p:txBody>
      </p:sp>
    </p:spTree>
    <p:extLst>
      <p:ext uri="{BB962C8B-B14F-4D97-AF65-F5344CB8AC3E}">
        <p14:creationId xmlns:p14="http://schemas.microsoft.com/office/powerpoint/2010/main" val="1240336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languages, the use of abbreviations and acronyms is likely an heritage of the past when certain operating systems and compilers limited the maximum length of identifiers. In fact, a C developer may use the soft-word </a:t>
            </a:r>
            <a:r>
              <a:rPr lang="en-US" dirty="0" err="1"/>
              <a:t>dir</a:t>
            </a:r>
            <a:r>
              <a:rPr lang="en-US" dirty="0"/>
              <a:t> instead of the hard-word directory, </a:t>
            </a:r>
            <a:r>
              <a:rPr lang="en-US" dirty="0" err="1"/>
              <a:t>pntr</a:t>
            </a:r>
            <a:r>
              <a:rPr lang="en-US" dirty="0"/>
              <a:t> instead of pointer, or net instead of network</a:t>
            </a: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34</a:t>
            </a:fld>
            <a:endParaRPr lang="en-US"/>
          </a:p>
        </p:txBody>
      </p:sp>
    </p:spTree>
    <p:extLst>
      <p:ext uri="{BB962C8B-B14F-4D97-AF65-F5344CB8AC3E}">
        <p14:creationId xmlns:p14="http://schemas.microsoft.com/office/powerpoint/2010/main" val="3983011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Times New Roman" pitchFamily="18" charset="0"/>
              </a:rPr>
              <a:t>To do this we make use of inverse document frequency (IDF):</a:t>
            </a:r>
          </a:p>
          <a:p>
            <a:pPr marL="0" indent="0">
              <a:buNone/>
            </a:pPr>
            <a:endParaRPr lang="en-US" sz="1200" kern="1200" dirty="0">
              <a:solidFill>
                <a:schemeClr val="tx1"/>
              </a:solidFill>
              <a:latin typeface="Times New Roman" pitchFamily="18" charset="0"/>
              <a:ea typeface="+mn-ea"/>
              <a:cs typeface="Times New Roman" pitchFamily="18" charset="0"/>
            </a:endParaRPr>
          </a:p>
          <a:p>
            <a:r>
              <a:rPr lang="en-US" sz="1200" kern="1200" dirty="0">
                <a:solidFill>
                  <a:schemeClr val="tx1"/>
                </a:solidFill>
                <a:latin typeface="Times New Roman" pitchFamily="18" charset="0"/>
                <a:ea typeface="+mn-ea"/>
                <a:cs typeface="Times New Roman" pitchFamily="18" charset="0"/>
              </a:rPr>
              <a:t>N is the total number of documents in the corpus</a:t>
            </a:r>
          </a:p>
          <a:p>
            <a:r>
              <a:rPr lang="en-US" sz="1200" kern="1200" dirty="0" err="1">
                <a:solidFill>
                  <a:schemeClr val="tx1"/>
                </a:solidFill>
                <a:latin typeface="Times New Roman" pitchFamily="18" charset="0"/>
                <a:ea typeface="+mn-ea"/>
                <a:cs typeface="Times New Roman" pitchFamily="18" charset="0"/>
              </a:rPr>
              <a:t>df</a:t>
            </a:r>
            <a:r>
              <a:rPr lang="en-US" sz="1200" i="1" kern="1200" baseline="-25000" dirty="0" err="1">
                <a:solidFill>
                  <a:schemeClr val="tx1"/>
                </a:solidFill>
                <a:latin typeface="Times New Roman" pitchFamily="18" charset="0"/>
                <a:ea typeface="+mn-ea"/>
                <a:cs typeface="Times New Roman" pitchFamily="18" charset="0"/>
              </a:rPr>
              <a:t>t</a:t>
            </a:r>
            <a:r>
              <a:rPr lang="en-US" sz="1200" kern="1200" dirty="0">
                <a:solidFill>
                  <a:schemeClr val="tx1"/>
                </a:solidFill>
                <a:latin typeface="Times New Roman" pitchFamily="18" charset="0"/>
                <a:ea typeface="+mn-ea"/>
                <a:cs typeface="Times New Roman" pitchFamily="18" charset="0"/>
              </a:rPr>
              <a:t> is the </a:t>
            </a:r>
            <a:r>
              <a:rPr lang="en-US" sz="1200" u="sng" kern="1200" dirty="0">
                <a:solidFill>
                  <a:schemeClr val="tx1"/>
                </a:solidFill>
                <a:latin typeface="Times New Roman" pitchFamily="18" charset="0"/>
                <a:ea typeface="+mn-ea"/>
                <a:cs typeface="Times New Roman" pitchFamily="18" charset="0"/>
              </a:rPr>
              <a:t>document </a:t>
            </a:r>
            <a:r>
              <a:rPr lang="en-US" sz="1200" kern="1200" dirty="0">
                <a:solidFill>
                  <a:schemeClr val="tx1"/>
                </a:solidFill>
                <a:latin typeface="Times New Roman" pitchFamily="18" charset="0"/>
                <a:ea typeface="+mn-ea"/>
                <a:cs typeface="Times New Roman" pitchFamily="18" charset="0"/>
              </a:rPr>
              <a:t>frequency of </a:t>
            </a:r>
            <a:r>
              <a:rPr lang="en-US" sz="1200" i="1" kern="1200" dirty="0">
                <a:solidFill>
                  <a:schemeClr val="tx1"/>
                </a:solidFill>
                <a:latin typeface="Times New Roman" pitchFamily="18" charset="0"/>
                <a:ea typeface="+mn-ea"/>
                <a:cs typeface="Times New Roman" pitchFamily="18" charset="0"/>
              </a:rPr>
              <a:t>t</a:t>
            </a:r>
            <a:r>
              <a:rPr lang="en-US" sz="1200" kern="1200" dirty="0">
                <a:solidFill>
                  <a:schemeClr val="tx1"/>
                </a:solidFill>
                <a:latin typeface="Times New Roman" pitchFamily="18" charset="0"/>
                <a:ea typeface="+mn-ea"/>
                <a:cs typeface="Times New Roman" pitchFamily="18" charset="0"/>
              </a:rPr>
              <a:t>: the number of documents that contain </a:t>
            </a:r>
            <a:r>
              <a:rPr lang="en-US" sz="1200" i="1" kern="1200" dirty="0">
                <a:solidFill>
                  <a:schemeClr val="tx1"/>
                </a:solidFill>
                <a:latin typeface="Times New Roman" pitchFamily="18" charset="0"/>
                <a:ea typeface="+mn-ea"/>
                <a:cs typeface="Times New Roman" pitchFamily="18" charset="0"/>
              </a:rPr>
              <a:t>t</a:t>
            </a:r>
            <a:endParaRPr lang="en-US" sz="1200" kern="1200" dirty="0">
              <a:solidFill>
                <a:schemeClr val="tx1"/>
              </a:solidFill>
              <a:latin typeface="Times New Roman" pitchFamily="18" charset="0"/>
              <a:ea typeface="+mn-ea"/>
              <a:cs typeface="Times New Roman" pitchFamily="18" charset="0"/>
            </a:endParaRPr>
          </a:p>
          <a:p>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37</a:t>
            </a:fld>
            <a:endParaRPr lang="en-US"/>
          </a:p>
        </p:txBody>
      </p:sp>
    </p:spTree>
    <p:extLst>
      <p:ext uri="{BB962C8B-B14F-4D97-AF65-F5344CB8AC3E}">
        <p14:creationId xmlns:p14="http://schemas.microsoft.com/office/powerpoint/2010/main" val="174339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39</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A huge number of APIs are developed and available and developers leverage them when building systems. For example, </a:t>
            </a:r>
            <a:r>
              <a:rPr lang="en-US" dirty="0" err="1"/>
              <a:t>tensorflow</a:t>
            </a:r>
            <a:r>
              <a:rPr lang="en-US" dirty="0"/>
              <a:t>, which is a machine learning framework open sourced by google, it provide</a:t>
            </a:r>
            <a:r>
              <a:rPr lang="en-US" altLang="zh-CN" dirty="0"/>
              <a:t>s</a:t>
            </a:r>
            <a:r>
              <a:rPr lang="en-US" dirty="0"/>
              <a:t> rich number of  </a:t>
            </a:r>
            <a:r>
              <a:rPr lang="en-US" dirty="0" err="1"/>
              <a:t>apia</a:t>
            </a:r>
            <a:r>
              <a:rPr lang="en-US" dirty="0"/>
              <a:t> to build machine learning applications. </a:t>
            </a:r>
          </a:p>
          <a:p>
            <a:endParaRPr lang="en-US" dirty="0"/>
          </a:p>
          <a:p>
            <a:r>
              <a:rPr lang="en-US" dirty="0"/>
              <a:t>However, a very big question is which </a:t>
            </a:r>
            <a:r>
              <a:rPr lang="en-US" dirty="0" err="1"/>
              <a:t>api</a:t>
            </a:r>
            <a:r>
              <a:rPr lang="en-US" dirty="0"/>
              <a:t> to use and how to use </a:t>
            </a:r>
            <a:r>
              <a:rPr lang="en-US"/>
              <a:t>the API. </a:t>
            </a:r>
          </a:p>
        </p:txBody>
      </p:sp>
      <p:sp>
        <p:nvSpPr>
          <p:cNvPr id="4" name="Slide Number Placeholder 3"/>
          <p:cNvSpPr>
            <a:spLocks noGrp="1"/>
          </p:cNvSpPr>
          <p:nvPr>
            <p:ph type="sldNum" sz="quarter" idx="5"/>
          </p:nvPr>
        </p:nvSpPr>
        <p:spPr/>
        <p:txBody>
          <a:bodyPr/>
          <a:lstStyle/>
          <a:p>
            <a:fld id="{CCC74FCC-F8DA-492C-91E8-5593B461B99A}" type="slidenum">
              <a:rPr lang="en-US" smtClean="0"/>
              <a:t>10</a:t>
            </a:fld>
            <a:endParaRPr lang="en-US"/>
          </a:p>
        </p:txBody>
      </p:sp>
    </p:spTree>
    <p:extLst>
      <p:ext uri="{BB962C8B-B14F-4D97-AF65-F5344CB8AC3E}">
        <p14:creationId xmlns:p14="http://schemas.microsoft.com/office/powerpoint/2010/main" val="3395391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40</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242729"/>
                </a:solidFill>
                <a:latin typeface="inherit"/>
              </a:rPr>
              <a:t>Skip-gram:</a:t>
            </a:r>
            <a:r>
              <a:rPr lang="en-US" dirty="0">
                <a:solidFill>
                  <a:srgbClr val="242729"/>
                </a:solidFill>
                <a:latin typeface="Arial" panose="020B0604020202020204" pitchFamily="34" charset="0"/>
              </a:rPr>
              <a:t> works well with small amount of the training data, represents well even rare words or phrases.</a:t>
            </a:r>
          </a:p>
          <a:p>
            <a:r>
              <a:rPr lang="en-US" b="1" dirty="0">
                <a:solidFill>
                  <a:srgbClr val="242729"/>
                </a:solidFill>
                <a:latin typeface="inherit"/>
              </a:rPr>
              <a:t>CBOW:</a:t>
            </a:r>
            <a:r>
              <a:rPr lang="en-US" dirty="0">
                <a:solidFill>
                  <a:srgbClr val="242729"/>
                </a:solidFill>
                <a:latin typeface="Arial" panose="020B0604020202020204" pitchFamily="34" charset="0"/>
              </a:rPr>
              <a:t> several times faster to train than the skip-gram, slightly better accuracy for the frequent words</a:t>
            </a:r>
          </a:p>
          <a:p>
            <a:endParaRPr lang="en-US" b="0" i="0" dirty="0">
              <a:solidFill>
                <a:srgbClr val="242729"/>
              </a:solidFill>
              <a:effectLst/>
              <a:latin typeface="Arial" panose="020B0604020202020204" pitchFamily="34" charset="0"/>
            </a:endParaRPr>
          </a:p>
          <a:p>
            <a:r>
              <a:rPr lang="en-US" b="0" i="0" dirty="0">
                <a:solidFill>
                  <a:srgbClr val="202122"/>
                </a:solidFill>
                <a:effectLst/>
                <a:latin typeface="Arial" panose="020B0604020202020204" pitchFamily="34" charset="0"/>
              </a:rPr>
              <a:t>The order of context words does not influence prediction (</a:t>
            </a:r>
            <a:r>
              <a:rPr lang="en-US" b="0" i="0" u="none" strike="noStrike" dirty="0">
                <a:solidFill>
                  <a:srgbClr val="0645AD"/>
                </a:solidFill>
                <a:effectLst/>
                <a:latin typeface="Arial" panose="020B0604020202020204" pitchFamily="34" charset="0"/>
                <a:hlinkClick r:id="rId3" tooltip="Bag-of-words"/>
              </a:rPr>
              <a:t>bag-of-words</a:t>
            </a:r>
            <a:r>
              <a:rPr lang="en-US" b="0" i="0" dirty="0">
                <a:solidFill>
                  <a:srgbClr val="202122"/>
                </a:solidFill>
                <a:effectLst/>
                <a:latin typeface="Arial" panose="020B0604020202020204" pitchFamily="34" charset="0"/>
              </a:rPr>
              <a:t> assumption). In the continuous skip-gram architecture, the model uses the current word to predict the surrounding window of context words. The skip-gram architecture weighs nearby context words more heavily than more distant context words.</a:t>
            </a:r>
            <a:r>
              <a:rPr lang="en-US" b="0" i="0" u="none" strike="noStrike" baseline="30000" dirty="0">
                <a:solidFill>
                  <a:srgbClr val="0645AD"/>
                </a:solidFill>
                <a:effectLst/>
                <a:latin typeface="Arial" panose="020B0604020202020204" pitchFamily="34" charset="0"/>
                <a:hlinkClick r:id="rId4"/>
              </a:rPr>
              <a:t>[1]</a:t>
            </a:r>
            <a:r>
              <a:rPr lang="en-US" b="0" i="0" u="none" strike="noStrike" baseline="30000" dirty="0">
                <a:solidFill>
                  <a:srgbClr val="0645AD"/>
                </a:solidFill>
                <a:effectLst/>
                <a:latin typeface="Arial" panose="020B0604020202020204" pitchFamily="34" charset="0"/>
                <a:hlinkClick r:id="rId5"/>
              </a:rPr>
              <a:t>[6]</a:t>
            </a:r>
            <a:r>
              <a:rPr lang="en-US" b="0" i="0" dirty="0">
                <a:solidFill>
                  <a:srgbClr val="202122"/>
                </a:solidFill>
                <a:effectLst/>
                <a:latin typeface="Arial" panose="020B0604020202020204" pitchFamily="34" charset="0"/>
              </a:rPr>
              <a:t> According to the authors' note,</a:t>
            </a:r>
            <a:r>
              <a:rPr lang="en-US" b="0" i="0" u="none" strike="noStrike" baseline="30000" dirty="0">
                <a:solidFill>
                  <a:srgbClr val="0645AD"/>
                </a:solidFill>
                <a:effectLst/>
                <a:latin typeface="Arial" panose="020B0604020202020204" pitchFamily="34" charset="0"/>
                <a:hlinkClick r:id="rId6"/>
              </a:rPr>
              <a:t>[7]</a:t>
            </a:r>
            <a:r>
              <a:rPr lang="en-US" b="0" i="0" dirty="0">
                <a:solidFill>
                  <a:srgbClr val="202122"/>
                </a:solidFill>
                <a:effectLst/>
                <a:latin typeface="Arial" panose="020B0604020202020204" pitchFamily="34" charset="0"/>
              </a:rPr>
              <a:t> CBOW is faster while skip-gram does a better job for infrequent words.</a:t>
            </a:r>
            <a:endParaRPr lang="en-US" b="0" i="0" dirty="0">
              <a:solidFill>
                <a:srgbClr val="242729"/>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5DE69103-2D17-4832-98EE-51E176497DD9}" type="slidenum">
              <a:rPr lang="en-US" smtClean="0"/>
              <a:t>41</a:t>
            </a:fld>
            <a:endParaRPr lang="en-US"/>
          </a:p>
        </p:txBody>
      </p:sp>
    </p:spTree>
    <p:extLst>
      <p:ext uri="{BB962C8B-B14F-4D97-AF65-F5344CB8AC3E}">
        <p14:creationId xmlns:p14="http://schemas.microsoft.com/office/powerpoint/2010/main" val="403259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42</a:t>
            </a:fld>
            <a:endParaRPr lang="en-US"/>
          </a:p>
        </p:txBody>
      </p:sp>
    </p:spTree>
    <p:extLst>
      <p:ext uri="{BB962C8B-B14F-4D97-AF65-F5344CB8AC3E}">
        <p14:creationId xmlns:p14="http://schemas.microsoft.com/office/powerpoint/2010/main" val="1860034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45</a:t>
            </a:fld>
            <a:endParaRPr lang="en-US"/>
          </a:p>
        </p:txBody>
      </p:sp>
    </p:spTree>
    <p:extLst>
      <p:ext uri="{BB962C8B-B14F-4D97-AF65-F5344CB8AC3E}">
        <p14:creationId xmlns:p14="http://schemas.microsoft.com/office/powerpoint/2010/main" val="2080377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we calculate the similarity? I used vector space model here. </a:t>
            </a:r>
            <a:r>
              <a:rPr lang="en-US" err="1"/>
              <a:t>Vsm</a:t>
            </a:r>
            <a:r>
              <a:rPr lang="en-US"/>
              <a:t> converts each doc to a vector, the each element of a vector is </a:t>
            </a:r>
            <a:r>
              <a:rPr lang="en-US" err="1"/>
              <a:t>tf-idf</a:t>
            </a:r>
            <a:r>
              <a:rPr lang="en-US"/>
              <a:t> value for each word.  </a:t>
            </a:r>
          </a:p>
          <a:p>
            <a:r>
              <a:rPr lang="en-US" err="1"/>
              <a:t>tf-idf</a:t>
            </a:r>
            <a:r>
              <a:rPr lang="en-US"/>
              <a:t> is term frequency inverse document frequency. </a:t>
            </a:r>
          </a:p>
          <a:p>
            <a:endParaRPr lang="en-US"/>
          </a:p>
          <a:p>
            <a:r>
              <a:rPr lang="en-US"/>
              <a:t>Basically if a word appears more frequently in a doc, and less frequently in the corpus, this word is more important for the document, and higher </a:t>
            </a:r>
            <a:r>
              <a:rPr lang="en-US" err="1"/>
              <a:t>tf-idf</a:t>
            </a:r>
            <a:r>
              <a:rPr lang="en-US"/>
              <a:t> value it has. </a:t>
            </a:r>
          </a:p>
          <a:p>
            <a:endParaRPr lang="en-US"/>
          </a:p>
          <a:p>
            <a:r>
              <a:rPr lang="en-US"/>
              <a:t>Then, we use cosine similarity to compute the similarity of two vectors. Higher value indicates the enriched text is more relevant to the query. </a:t>
            </a:r>
          </a:p>
          <a:p>
            <a:endParaRPr lang="en-US"/>
          </a:p>
          <a:p>
            <a:r>
              <a:rPr lang="en-US"/>
              <a:t>We select top </a:t>
            </a:r>
            <a:r>
              <a:rPr lang="en-US" err="1"/>
              <a:t>apis</a:t>
            </a:r>
            <a:r>
              <a:rPr lang="en-US"/>
              <a:t> as the relevant ones and use them to extend our original query. </a:t>
            </a:r>
          </a:p>
        </p:txBody>
      </p:sp>
      <p:sp>
        <p:nvSpPr>
          <p:cNvPr id="4" name="Slide Number Placeholder 3"/>
          <p:cNvSpPr>
            <a:spLocks noGrp="1"/>
          </p:cNvSpPr>
          <p:nvPr>
            <p:ph type="sldNum" sz="quarter" idx="10"/>
          </p:nvPr>
        </p:nvSpPr>
        <p:spPr/>
        <p:txBody>
          <a:bodyPr/>
          <a:lstStyle/>
          <a:p>
            <a:fld id="{CCC74FCC-F8DA-492C-91E8-5593B461B99A}" type="slidenum">
              <a:rPr lang="en-US" smtClean="0"/>
              <a:t>49</a:t>
            </a:fld>
            <a:endParaRPr lang="en-US"/>
          </a:p>
        </p:txBody>
      </p:sp>
    </p:spTree>
    <p:extLst>
      <p:ext uri="{BB962C8B-B14F-4D97-AF65-F5344CB8AC3E}">
        <p14:creationId xmlns:p14="http://schemas.microsoft.com/office/powerpoint/2010/main" val="2609268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7125" cy="37036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56C93-7977-4FE5-82DC-8856DAA5FEE8}" type="slidenum">
              <a:rPr lang="en-GB" smtClean="0"/>
              <a:pPr/>
              <a:t>58</a:t>
            </a:fld>
            <a:endParaRPr lang="en-GB"/>
          </a:p>
        </p:txBody>
      </p:sp>
    </p:spTree>
    <p:extLst>
      <p:ext uri="{BB962C8B-B14F-4D97-AF65-F5344CB8AC3E}">
        <p14:creationId xmlns:p14="http://schemas.microsoft.com/office/powerpoint/2010/main" val="3534542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a:solidFill>
                  <a:schemeClr val="tx1"/>
                </a:solidFill>
                <a:latin typeface="Times New Roman" pitchFamily="18" charset="0"/>
                <a:ea typeface="+mn-ea"/>
                <a:cs typeface="Times New Roman" pitchFamily="18" charset="0"/>
              </a:rPr>
              <a:t>Dimensionality reduction: words -&gt; topics</a:t>
            </a:r>
          </a:p>
          <a:p>
            <a:r>
              <a:rPr lang="en-US" sz="2800" kern="1200" dirty="0">
                <a:solidFill>
                  <a:schemeClr val="tx1"/>
                </a:solidFill>
                <a:latin typeface="Times New Roman" pitchFamily="18" charset="0"/>
                <a:ea typeface="+mn-ea"/>
                <a:cs typeface="Times New Roman" pitchFamily="18" charset="0"/>
              </a:rPr>
              <a:t>Benefit: Able to link a document and a query</a:t>
            </a:r>
          </a:p>
          <a:p>
            <a:pPr lvl="1"/>
            <a:r>
              <a:rPr lang="en-US" sz="2400" kern="1200" dirty="0">
                <a:solidFill>
                  <a:schemeClr val="tx1"/>
                </a:solidFill>
                <a:latin typeface="Times New Roman" pitchFamily="18" charset="0"/>
                <a:ea typeface="+mn-ea"/>
                <a:cs typeface="Times New Roman" pitchFamily="18" charset="0"/>
              </a:rPr>
              <a:t>Do not have share any words</a:t>
            </a:r>
          </a:p>
          <a:p>
            <a:pPr lvl="1"/>
            <a:r>
              <a:rPr lang="en-US" sz="2400" kern="1200" dirty="0">
                <a:solidFill>
                  <a:schemeClr val="tx1"/>
                </a:solidFill>
                <a:latin typeface="Times New Roman" pitchFamily="18" charset="0"/>
                <a:ea typeface="+mn-ea"/>
                <a:cs typeface="Times New Roman" pitchFamily="18" charset="0"/>
              </a:rPr>
              <a:t>Share related words of the same topics</a:t>
            </a:r>
            <a:endParaRPr lang="en-CA" dirty="0"/>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84</a:t>
            </a:fld>
            <a:endParaRPr lang="en-US"/>
          </a:p>
        </p:txBody>
      </p:sp>
    </p:spTree>
    <p:extLst>
      <p:ext uri="{BB962C8B-B14F-4D97-AF65-F5344CB8AC3E}">
        <p14:creationId xmlns:p14="http://schemas.microsoft.com/office/powerpoint/2010/main" val="2475222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current code search engines mostly treat code as text , which we called text-oriented, they don not support API search.  Which leads to unsatisfied results. </a:t>
            </a:r>
            <a:endParaRPr lang="en-US" dirty="0"/>
          </a:p>
        </p:txBody>
      </p:sp>
      <p:sp>
        <p:nvSpPr>
          <p:cNvPr id="4" name="Slide Number Placeholder 3"/>
          <p:cNvSpPr>
            <a:spLocks noGrp="1"/>
          </p:cNvSpPr>
          <p:nvPr>
            <p:ph type="sldNum" sz="quarter" idx="10"/>
          </p:nvPr>
        </p:nvSpPr>
        <p:spPr/>
        <p:txBody>
          <a:bodyPr/>
          <a:lstStyle/>
          <a:p>
            <a:fld id="{CCC74FCC-F8DA-492C-91E8-5593B461B99A}" type="slidenum">
              <a:rPr lang="en-US" smtClean="0"/>
              <a:t>11</a:t>
            </a:fld>
            <a:endParaRPr lang="en-US"/>
          </a:p>
        </p:txBody>
      </p:sp>
    </p:spTree>
    <p:extLst>
      <p:ext uri="{BB962C8B-B14F-4D97-AF65-F5344CB8AC3E}">
        <p14:creationId xmlns:p14="http://schemas.microsoft.com/office/powerpoint/2010/main" val="135433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current code search engines mostly treat code as text , which we called text-oriented, they don not support API search.  Which leads to unsatisfied results. </a:t>
            </a:r>
            <a:endParaRPr lang="en-US" dirty="0"/>
          </a:p>
        </p:txBody>
      </p:sp>
      <p:sp>
        <p:nvSpPr>
          <p:cNvPr id="4" name="Slide Number Placeholder 3"/>
          <p:cNvSpPr>
            <a:spLocks noGrp="1"/>
          </p:cNvSpPr>
          <p:nvPr>
            <p:ph type="sldNum" sz="quarter" idx="10"/>
          </p:nvPr>
        </p:nvSpPr>
        <p:spPr/>
        <p:txBody>
          <a:bodyPr/>
          <a:lstStyle/>
          <a:p>
            <a:fld id="{CCC74FCC-F8DA-492C-91E8-5593B461B99A}" type="slidenum">
              <a:rPr lang="en-US" smtClean="0"/>
              <a:t>12</a:t>
            </a:fld>
            <a:endParaRPr lang="en-US"/>
          </a:p>
        </p:txBody>
      </p:sp>
    </p:spTree>
    <p:extLst>
      <p:ext uri="{BB962C8B-B14F-4D97-AF65-F5344CB8AC3E}">
        <p14:creationId xmlns:p14="http://schemas.microsoft.com/office/powerpoint/2010/main" val="29710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candidate code snippets for users, but since there exists usually irrelevant code in the candidates results.  In order to return them more compact results, we remove the irrelevant  code by slicing.</a:t>
            </a:r>
          </a:p>
        </p:txBody>
      </p:sp>
      <p:sp>
        <p:nvSpPr>
          <p:cNvPr id="4" name="Slide Number Placeholder 3"/>
          <p:cNvSpPr>
            <a:spLocks noGrp="1"/>
          </p:cNvSpPr>
          <p:nvPr>
            <p:ph type="sldNum" sz="quarter" idx="5"/>
          </p:nvPr>
        </p:nvSpPr>
        <p:spPr/>
        <p:txBody>
          <a:bodyPr/>
          <a:lstStyle/>
          <a:p>
            <a:fld id="{2E108295-F378-479B-B4C4-EE1FE2025E65}" type="slidenum">
              <a:rPr lang="en-US" smtClean="0"/>
              <a:t>13</a:t>
            </a:fld>
            <a:endParaRPr lang="en-US"/>
          </a:p>
        </p:txBody>
      </p:sp>
    </p:spTree>
    <p:extLst>
      <p:ext uri="{BB962C8B-B14F-4D97-AF65-F5344CB8AC3E}">
        <p14:creationId xmlns:p14="http://schemas.microsoft.com/office/powerpoint/2010/main" val="257118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reason why we leverage the online documentation is that such documentation usually provide richer description about the functionality of the </a:t>
            </a:r>
            <a:r>
              <a:rPr lang="en-US" err="1"/>
              <a:t>api</a:t>
            </a:r>
            <a:r>
              <a:rPr lang="en-US"/>
              <a:t> than the </a:t>
            </a:r>
            <a:r>
              <a:rPr lang="en-US" err="1"/>
              <a:t>api</a:t>
            </a:r>
            <a:r>
              <a:rPr lang="en-US"/>
              <a:t> name itself. </a:t>
            </a:r>
          </a:p>
        </p:txBody>
      </p:sp>
      <p:sp>
        <p:nvSpPr>
          <p:cNvPr id="4" name="Slide Number Placeholder 3"/>
          <p:cNvSpPr>
            <a:spLocks noGrp="1"/>
          </p:cNvSpPr>
          <p:nvPr>
            <p:ph type="sldNum" sz="quarter" idx="5"/>
          </p:nvPr>
        </p:nvSpPr>
        <p:spPr/>
        <p:txBody>
          <a:bodyPr/>
          <a:lstStyle/>
          <a:p>
            <a:fld id="{2E108295-F378-479B-B4C4-EE1FE2025E65}" type="slidenum">
              <a:rPr lang="en-US" smtClean="0"/>
              <a:t>14</a:t>
            </a:fld>
            <a:endParaRPr lang="en-US"/>
          </a:p>
        </p:txBody>
      </p:sp>
    </p:spTree>
    <p:extLst>
      <p:ext uri="{BB962C8B-B14F-4D97-AF65-F5344CB8AC3E}">
        <p14:creationId xmlns:p14="http://schemas.microsoft.com/office/powerpoint/2010/main" val="133555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we calculate the similarity? I used vector space model here. </a:t>
            </a:r>
            <a:r>
              <a:rPr lang="en-US" err="1"/>
              <a:t>Vsm</a:t>
            </a:r>
            <a:r>
              <a:rPr lang="en-US"/>
              <a:t> converts each doc to a vector, the each element of a vector is </a:t>
            </a:r>
            <a:r>
              <a:rPr lang="en-US" err="1"/>
              <a:t>tf-idf</a:t>
            </a:r>
            <a:r>
              <a:rPr lang="en-US"/>
              <a:t> value for each word.  </a:t>
            </a:r>
          </a:p>
          <a:p>
            <a:r>
              <a:rPr lang="en-US" err="1"/>
              <a:t>tf-idf</a:t>
            </a:r>
            <a:r>
              <a:rPr lang="en-US"/>
              <a:t> is term frequency inverse document frequency. </a:t>
            </a:r>
          </a:p>
          <a:p>
            <a:endParaRPr lang="en-US"/>
          </a:p>
          <a:p>
            <a:r>
              <a:rPr lang="en-US"/>
              <a:t>Basically if a word appears more frequently in a doc, and less frequently in the corpus, this word is more important for the document, and higher </a:t>
            </a:r>
            <a:r>
              <a:rPr lang="en-US" err="1"/>
              <a:t>tf-idf</a:t>
            </a:r>
            <a:r>
              <a:rPr lang="en-US"/>
              <a:t> value it has. </a:t>
            </a:r>
          </a:p>
          <a:p>
            <a:endParaRPr lang="en-US"/>
          </a:p>
          <a:p>
            <a:r>
              <a:rPr lang="en-US"/>
              <a:t>Then, we use cosine similarity to compute the similarity of two vectors. Higher value indicates the enriched text is more relevant to the query. </a:t>
            </a:r>
          </a:p>
          <a:p>
            <a:endParaRPr lang="en-US"/>
          </a:p>
          <a:p>
            <a:r>
              <a:rPr lang="en-US"/>
              <a:t>We select top </a:t>
            </a:r>
            <a:r>
              <a:rPr lang="en-US" err="1"/>
              <a:t>apis</a:t>
            </a:r>
            <a:r>
              <a:rPr lang="en-US"/>
              <a:t> as the relevant ones and use them to extend our original query. </a:t>
            </a:r>
          </a:p>
        </p:txBody>
      </p:sp>
      <p:sp>
        <p:nvSpPr>
          <p:cNvPr id="4" name="Slide Number Placeholder 3"/>
          <p:cNvSpPr>
            <a:spLocks noGrp="1"/>
          </p:cNvSpPr>
          <p:nvPr>
            <p:ph type="sldNum" sz="quarter" idx="10"/>
          </p:nvPr>
        </p:nvSpPr>
        <p:spPr/>
        <p:txBody>
          <a:bodyPr/>
          <a:lstStyle/>
          <a:p>
            <a:fld id="{CCC74FCC-F8DA-492C-91E8-5593B461B99A}" type="slidenum">
              <a:rPr lang="en-US" smtClean="0"/>
              <a:t>15</a:t>
            </a:fld>
            <a:endParaRPr lang="en-US"/>
          </a:p>
        </p:txBody>
      </p:sp>
    </p:spTree>
    <p:extLst>
      <p:ext uri="{BB962C8B-B14F-4D97-AF65-F5344CB8AC3E}">
        <p14:creationId xmlns:p14="http://schemas.microsoft.com/office/powerpoint/2010/main" val="374383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have candidate code snippets for users, but since there exists usually irrelevant code in the candidates results.  In order to return them more compact results, we remove the irrelevant  code by slicing.</a:t>
            </a:r>
          </a:p>
        </p:txBody>
      </p:sp>
      <p:sp>
        <p:nvSpPr>
          <p:cNvPr id="4" name="Slide Number Placeholder 3"/>
          <p:cNvSpPr>
            <a:spLocks noGrp="1"/>
          </p:cNvSpPr>
          <p:nvPr>
            <p:ph type="sldNum" sz="quarter" idx="5"/>
          </p:nvPr>
        </p:nvSpPr>
        <p:spPr/>
        <p:txBody>
          <a:bodyPr/>
          <a:lstStyle/>
          <a:p>
            <a:fld id="{2E108295-F378-479B-B4C4-EE1FE2025E65}" type="slidenum">
              <a:rPr lang="en-US" smtClean="0"/>
              <a:t>16</a:t>
            </a:fld>
            <a:endParaRPr lang="en-US"/>
          </a:p>
        </p:txBody>
      </p:sp>
    </p:spTree>
    <p:extLst>
      <p:ext uri="{BB962C8B-B14F-4D97-AF65-F5344CB8AC3E}">
        <p14:creationId xmlns:p14="http://schemas.microsoft.com/office/powerpoint/2010/main" val="2907617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Different from the text-oriented search engine, in </a:t>
            </a:r>
            <a:r>
              <a:rPr lang="en-US" altLang="zh-CN" err="1"/>
              <a:t>api</a:t>
            </a:r>
            <a:r>
              <a:rPr lang="en-US" altLang="zh-CN"/>
              <a:t>-oriented code search engine, we treat code differently.  We extract the APIs which are called in the code snippet and regard it individually, separate from other source code.  We treat method name and method body differently. </a:t>
            </a:r>
          </a:p>
          <a:p>
            <a:endParaRPr lang="en-US"/>
          </a:p>
          <a:p>
            <a:endParaRPr lang="en-US"/>
          </a:p>
        </p:txBody>
      </p:sp>
      <p:sp>
        <p:nvSpPr>
          <p:cNvPr id="4" name="Slide Number Placeholder 3"/>
          <p:cNvSpPr>
            <a:spLocks noGrp="1"/>
          </p:cNvSpPr>
          <p:nvPr>
            <p:ph type="sldNum" sz="quarter" idx="10"/>
          </p:nvPr>
        </p:nvSpPr>
        <p:spPr/>
        <p:txBody>
          <a:bodyPr/>
          <a:lstStyle/>
          <a:p>
            <a:fld id="{333911CA-1F7B-40F2-9357-C8B06FEAAEFD}" type="slidenum">
              <a:rPr lang="en-US" smtClean="0"/>
              <a:t>17</a:t>
            </a:fld>
            <a:endParaRPr lang="en-US"/>
          </a:p>
        </p:txBody>
      </p:sp>
    </p:spTree>
    <p:extLst>
      <p:ext uri="{BB962C8B-B14F-4D97-AF65-F5344CB8AC3E}">
        <p14:creationId xmlns:p14="http://schemas.microsoft.com/office/powerpoint/2010/main" val="424301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106722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233135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91453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312416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332387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372746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166574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2061253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143615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632863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AAF16C-90ED-461A-9FDF-C06D4D472CCE}" type="datetimeFigureOut">
              <a:rPr lang="LID4096" smtClean="0"/>
              <a:t>11/23/2023</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BB9279F4-96CD-4E89-9D15-3396100A8EC7}" type="slidenum">
              <a:rPr lang="LID4096" smtClean="0"/>
              <a:t>‹#›</a:t>
            </a:fld>
            <a:endParaRPr lang="LID4096"/>
          </a:p>
        </p:txBody>
      </p:sp>
    </p:spTree>
    <p:extLst>
      <p:ext uri="{BB962C8B-B14F-4D97-AF65-F5344CB8AC3E}">
        <p14:creationId xmlns:p14="http://schemas.microsoft.com/office/powerpoint/2010/main" val="3506102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AF16C-90ED-461A-9FDF-C06D4D472CCE}" type="datetimeFigureOut">
              <a:rPr lang="LID4096" smtClean="0"/>
              <a:t>11/23/2023</a:t>
            </a:fld>
            <a:endParaRPr lang="LID4096"/>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279F4-96CD-4E89-9D15-3396100A8EC7}" type="slidenum">
              <a:rPr lang="LID4096" smtClean="0"/>
              <a:t>‹#›</a:t>
            </a:fld>
            <a:endParaRPr lang="LID4096"/>
          </a:p>
        </p:txBody>
      </p:sp>
    </p:spTree>
    <p:extLst>
      <p:ext uri="{BB962C8B-B14F-4D97-AF65-F5344CB8AC3E}">
        <p14:creationId xmlns:p14="http://schemas.microsoft.com/office/powerpoint/2010/main" val="492205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gi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image" Target="../media/image19.gi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24.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4.sv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1.xml"/><Relationship Id="rId7" Type="http://schemas.openxmlformats.org/officeDocument/2006/relationships/image" Target="../media/image24.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3.png"/><Relationship Id="rId11" Type="http://schemas.openxmlformats.org/officeDocument/2006/relationships/hyperlink" Target="http://openclipart.org/detail/25380" TargetMode="External"/><Relationship Id="rId5" Type="http://schemas.openxmlformats.org/officeDocument/2006/relationships/image" Target="../media/image22.sv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7" Type="http://schemas.openxmlformats.org/officeDocument/2006/relationships/image" Target="../media/image62.png"/><Relationship Id="rId21" Type="http://schemas.openxmlformats.org/officeDocument/2006/relationships/image" Target="../media/image1410.png"/><Relationship Id="rId42" Type="http://schemas.openxmlformats.org/officeDocument/2006/relationships/customXml" Target="../ink/ink21.xml"/><Relationship Id="rId63" Type="http://schemas.openxmlformats.org/officeDocument/2006/relationships/image" Target="../media/image3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3.png"/><Relationship Id="rId170" Type="http://schemas.openxmlformats.org/officeDocument/2006/relationships/customXml" Target="../ink/ink85.xml"/><Relationship Id="rId191" Type="http://schemas.openxmlformats.org/officeDocument/2006/relationships/customXml" Target="../ink/ink97.xml"/><Relationship Id="rId107" Type="http://schemas.openxmlformats.org/officeDocument/2006/relationships/image" Target="../media/image57.png"/><Relationship Id="rId11" Type="http://schemas.openxmlformats.org/officeDocument/2006/relationships/image" Target="../media/image910.png"/><Relationship Id="rId32" Type="http://schemas.openxmlformats.org/officeDocument/2006/relationships/customXml" Target="../ink/ink16.xml"/><Relationship Id="rId53" Type="http://schemas.openxmlformats.org/officeDocument/2006/relationships/image" Target="../media/image300.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8.png"/><Relationship Id="rId5" Type="http://schemas.openxmlformats.org/officeDocument/2006/relationships/image" Target="../media/image610.png"/><Relationship Id="rId95" Type="http://schemas.openxmlformats.org/officeDocument/2006/relationships/image" Target="../media/image51.png"/><Relationship Id="rId160" Type="http://schemas.openxmlformats.org/officeDocument/2006/relationships/customXml" Target="../ink/ink80.xml"/><Relationship Id="rId181" Type="http://schemas.openxmlformats.org/officeDocument/2006/relationships/image" Target="../media/image94.png"/><Relationship Id="rId22" Type="http://schemas.openxmlformats.org/officeDocument/2006/relationships/customXml" Target="../ink/ink11.xml"/><Relationship Id="rId43" Type="http://schemas.openxmlformats.org/officeDocument/2006/relationships/image" Target="../media/image25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3.png"/><Relationship Id="rId85" Type="http://schemas.openxmlformats.org/officeDocument/2006/relationships/image" Target="../media/image46.png"/><Relationship Id="rId150" Type="http://schemas.openxmlformats.org/officeDocument/2006/relationships/customXml" Target="../ink/ink75.xml"/><Relationship Id="rId171" Type="http://schemas.openxmlformats.org/officeDocument/2006/relationships/image" Target="../media/image89.png"/><Relationship Id="rId192" Type="http://schemas.openxmlformats.org/officeDocument/2006/relationships/customXml" Target="../ink/ink98.xml"/><Relationship Id="rId12" Type="http://schemas.openxmlformats.org/officeDocument/2006/relationships/customXml" Target="../ink/ink6.xml"/><Relationship Id="rId33" Type="http://schemas.openxmlformats.org/officeDocument/2006/relationships/image" Target="../media/image205.png"/><Relationship Id="rId108" Type="http://schemas.openxmlformats.org/officeDocument/2006/relationships/customXml" Target="../ink/ink54.xml"/><Relationship Id="rId129" Type="http://schemas.openxmlformats.org/officeDocument/2006/relationships/image" Target="../media/image68.png"/><Relationship Id="rId54" Type="http://schemas.openxmlformats.org/officeDocument/2006/relationships/customXml" Target="../ink/ink27.xml"/><Relationship Id="rId75" Type="http://schemas.openxmlformats.org/officeDocument/2006/relationships/image" Target="../media/image41.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4.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1510.png"/><Relationship Id="rId119" Type="http://schemas.openxmlformats.org/officeDocument/2006/relationships/image" Target="../media/image63.png"/><Relationship Id="rId44" Type="http://schemas.openxmlformats.org/officeDocument/2006/relationships/customXml" Target="../ink/ink22.xml"/><Relationship Id="rId65" Type="http://schemas.openxmlformats.org/officeDocument/2006/relationships/image" Target="../media/image360.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79.png"/><Relationship Id="rId172" Type="http://schemas.openxmlformats.org/officeDocument/2006/relationships/customXml" Target="../ink/ink86.xml"/><Relationship Id="rId193" Type="http://schemas.openxmlformats.org/officeDocument/2006/relationships/customXml" Target="../ink/ink99.xml"/><Relationship Id="rId13" Type="http://schemas.openxmlformats.org/officeDocument/2006/relationships/image" Target="../media/image1010.png"/><Relationship Id="rId109" Type="http://schemas.openxmlformats.org/officeDocument/2006/relationships/image" Target="../media/image58.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10.png"/><Relationship Id="rId76" Type="http://schemas.openxmlformats.org/officeDocument/2006/relationships/customXml" Target="../ink/ink38.xml"/><Relationship Id="rId97" Type="http://schemas.openxmlformats.org/officeDocument/2006/relationships/image" Target="../media/image52.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6.png"/><Relationship Id="rId141" Type="http://schemas.openxmlformats.org/officeDocument/2006/relationships/image" Target="../media/image74.png"/><Relationship Id="rId146" Type="http://schemas.openxmlformats.org/officeDocument/2006/relationships/customXml" Target="../ink/ink73.xml"/><Relationship Id="rId167" Type="http://schemas.openxmlformats.org/officeDocument/2006/relationships/image" Target="../media/image87.png"/><Relationship Id="rId188" Type="http://schemas.openxmlformats.org/officeDocument/2006/relationships/customXml" Target="../ink/ink94.xml"/><Relationship Id="rId7" Type="http://schemas.openxmlformats.org/officeDocument/2006/relationships/image" Target="../media/image710.png"/><Relationship Id="rId71" Type="http://schemas.openxmlformats.org/officeDocument/2006/relationships/image" Target="../media/image390.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95.png"/><Relationship Id="rId2" Type="http://schemas.openxmlformats.org/officeDocument/2006/relationships/customXml" Target="../ink/ink1.xml"/><Relationship Id="rId29" Type="http://schemas.openxmlformats.org/officeDocument/2006/relationships/image" Target="../media/image181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60.png"/><Relationship Id="rId66" Type="http://schemas.openxmlformats.org/officeDocument/2006/relationships/customXml" Target="../ink/ink33.xml"/><Relationship Id="rId87" Type="http://schemas.openxmlformats.org/officeDocument/2006/relationships/image" Target="../media/image47.png"/><Relationship Id="rId110" Type="http://schemas.openxmlformats.org/officeDocument/2006/relationships/customXml" Target="../ink/ink55.xml"/><Relationship Id="rId115" Type="http://schemas.openxmlformats.org/officeDocument/2006/relationships/image" Target="../media/image61.png"/><Relationship Id="rId131" Type="http://schemas.openxmlformats.org/officeDocument/2006/relationships/image" Target="../media/image69.png"/><Relationship Id="rId136" Type="http://schemas.openxmlformats.org/officeDocument/2006/relationships/customXml" Target="../ink/ink68.xml"/><Relationship Id="rId157" Type="http://schemas.openxmlformats.org/officeDocument/2006/relationships/image" Target="../media/image82.png"/><Relationship Id="rId178" Type="http://schemas.openxmlformats.org/officeDocument/2006/relationships/customXml" Target="../ink/ink89.xml"/><Relationship Id="rId61" Type="http://schemas.openxmlformats.org/officeDocument/2006/relationships/image" Target="../media/image340.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0.png"/><Relationship Id="rId19" Type="http://schemas.openxmlformats.org/officeDocument/2006/relationships/image" Target="../media/image131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10.png"/><Relationship Id="rId56" Type="http://schemas.openxmlformats.org/officeDocument/2006/relationships/customXml" Target="../ink/ink28.xml"/><Relationship Id="rId77" Type="http://schemas.openxmlformats.org/officeDocument/2006/relationships/image" Target="../media/image42.png"/><Relationship Id="rId100" Type="http://schemas.openxmlformats.org/officeDocument/2006/relationships/customXml" Target="../ink/ink50.xml"/><Relationship Id="rId105" Type="http://schemas.openxmlformats.org/officeDocument/2006/relationships/image" Target="../media/image56.png"/><Relationship Id="rId126" Type="http://schemas.openxmlformats.org/officeDocument/2006/relationships/customXml" Target="../ink/ink63.xml"/><Relationship Id="rId147" Type="http://schemas.openxmlformats.org/officeDocument/2006/relationships/image" Target="../media/image77.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290.png"/><Relationship Id="rId72" Type="http://schemas.openxmlformats.org/officeDocument/2006/relationships/customXml" Target="../ink/ink36.xml"/><Relationship Id="rId93" Type="http://schemas.openxmlformats.org/officeDocument/2006/relationships/image" Target="../media/image50.png"/><Relationship Id="rId98" Type="http://schemas.openxmlformats.org/officeDocument/2006/relationships/customXml" Target="../ink/ink49.xml"/><Relationship Id="rId121" Type="http://schemas.openxmlformats.org/officeDocument/2006/relationships/image" Target="../media/image64.png"/><Relationship Id="rId142" Type="http://schemas.openxmlformats.org/officeDocument/2006/relationships/customXml" Target="../ink/ink71.xml"/><Relationship Id="rId163" Type="http://schemas.openxmlformats.org/officeDocument/2006/relationships/image" Target="../media/image85.png"/><Relationship Id="rId184" Type="http://schemas.openxmlformats.org/officeDocument/2006/relationships/customXml" Target="../ink/ink92.xml"/><Relationship Id="rId189" Type="http://schemas.openxmlformats.org/officeDocument/2006/relationships/customXml" Target="../ink/ink95.xml"/><Relationship Id="rId3" Type="http://schemas.openxmlformats.org/officeDocument/2006/relationships/image" Target="../media/image510.png"/><Relationship Id="rId25" Type="http://schemas.openxmlformats.org/officeDocument/2006/relationships/image" Target="../media/image1610.png"/><Relationship Id="rId46" Type="http://schemas.openxmlformats.org/officeDocument/2006/relationships/customXml" Target="../ink/ink23.xml"/><Relationship Id="rId67" Type="http://schemas.openxmlformats.org/officeDocument/2006/relationships/image" Target="../media/image370.png"/><Relationship Id="rId116" Type="http://schemas.openxmlformats.org/officeDocument/2006/relationships/customXml" Target="../ink/ink58.xml"/><Relationship Id="rId137" Type="http://schemas.openxmlformats.org/officeDocument/2006/relationships/image" Target="../media/image72.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40.png"/><Relationship Id="rId62" Type="http://schemas.openxmlformats.org/officeDocument/2006/relationships/customXml" Target="../ink/ink31.xml"/><Relationship Id="rId83" Type="http://schemas.openxmlformats.org/officeDocument/2006/relationships/image" Target="../media/image45.png"/><Relationship Id="rId88" Type="http://schemas.openxmlformats.org/officeDocument/2006/relationships/customXml" Target="../ink/ink44.xml"/><Relationship Id="rId111" Type="http://schemas.openxmlformats.org/officeDocument/2006/relationships/image" Target="../media/image59.png"/><Relationship Id="rId132" Type="http://schemas.openxmlformats.org/officeDocument/2006/relationships/customXml" Target="../ink/ink66.xml"/><Relationship Id="rId153" Type="http://schemas.openxmlformats.org/officeDocument/2006/relationships/image" Target="../media/image80.png"/><Relationship Id="rId174" Type="http://schemas.openxmlformats.org/officeDocument/2006/relationships/customXml" Target="../ink/ink87.xml"/><Relationship Id="rId179" Type="http://schemas.openxmlformats.org/officeDocument/2006/relationships/image" Target="../media/image93.png"/><Relationship Id="rId190" Type="http://schemas.openxmlformats.org/officeDocument/2006/relationships/customXml" Target="../ink/ink96.xml"/><Relationship Id="rId15" Type="http://schemas.openxmlformats.org/officeDocument/2006/relationships/image" Target="../media/image1110.png"/><Relationship Id="rId36" Type="http://schemas.openxmlformats.org/officeDocument/2006/relationships/customXml" Target="../ink/ink18.xml"/><Relationship Id="rId57" Type="http://schemas.openxmlformats.org/officeDocument/2006/relationships/image" Target="../media/image320.png"/><Relationship Id="rId106" Type="http://schemas.openxmlformats.org/officeDocument/2006/relationships/customXml" Target="../ink/ink53.xml"/><Relationship Id="rId127" Type="http://schemas.openxmlformats.org/officeDocument/2006/relationships/image" Target="../media/image67.png"/><Relationship Id="rId10" Type="http://schemas.openxmlformats.org/officeDocument/2006/relationships/customXml" Target="../ink/ink5.xml"/><Relationship Id="rId31" Type="http://schemas.openxmlformats.org/officeDocument/2006/relationships/image" Target="../media/image197.png"/><Relationship Id="rId52" Type="http://schemas.openxmlformats.org/officeDocument/2006/relationships/customXml" Target="../ink/ink26.xml"/><Relationship Id="rId73" Type="http://schemas.openxmlformats.org/officeDocument/2006/relationships/image" Target="../media/image400.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customXml" Target="../ink/ink61.xml"/><Relationship Id="rId143" Type="http://schemas.openxmlformats.org/officeDocument/2006/relationships/image" Target="../media/image75.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88.png"/><Relationship Id="rId185" Type="http://schemas.openxmlformats.org/officeDocument/2006/relationships/image" Target="../media/image96.png"/><Relationship Id="rId4" Type="http://schemas.openxmlformats.org/officeDocument/2006/relationships/customXml" Target="../ink/ink2.xml"/><Relationship Id="rId9" Type="http://schemas.openxmlformats.org/officeDocument/2006/relationships/image" Target="../media/image810.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270.png"/><Relationship Id="rId68" Type="http://schemas.openxmlformats.org/officeDocument/2006/relationships/customXml" Target="../ink/ink34.xml"/><Relationship Id="rId89" Type="http://schemas.openxmlformats.org/officeDocument/2006/relationships/image" Target="../media/image48.png"/><Relationship Id="rId112" Type="http://schemas.openxmlformats.org/officeDocument/2006/relationships/customXml" Target="../ink/ink56.xml"/><Relationship Id="rId133" Type="http://schemas.openxmlformats.org/officeDocument/2006/relationships/image" Target="../media/image70.png"/><Relationship Id="rId154" Type="http://schemas.openxmlformats.org/officeDocument/2006/relationships/customXml" Target="../ink/ink77.xml"/><Relationship Id="rId175" Type="http://schemas.openxmlformats.org/officeDocument/2006/relationships/image" Target="../media/image91.png"/><Relationship Id="rId16" Type="http://schemas.openxmlformats.org/officeDocument/2006/relationships/customXml" Target="../ink/ink8.xml"/><Relationship Id="rId37" Type="http://schemas.openxmlformats.org/officeDocument/2006/relationships/image" Target="../media/image220.png"/><Relationship Id="rId58" Type="http://schemas.openxmlformats.org/officeDocument/2006/relationships/customXml" Target="../ink/ink29.xml"/><Relationship Id="rId79" Type="http://schemas.openxmlformats.org/officeDocument/2006/relationships/image" Target="../media/image43.png"/><Relationship Id="rId102" Type="http://schemas.openxmlformats.org/officeDocument/2006/relationships/customXml" Target="../ink/ink51.xml"/><Relationship Id="rId123" Type="http://schemas.openxmlformats.org/officeDocument/2006/relationships/image" Target="../media/image65.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6.png"/><Relationship Id="rId186" Type="http://schemas.openxmlformats.org/officeDocument/2006/relationships/customXml" Target="../ink/ink93.xml"/><Relationship Id="rId27" Type="http://schemas.openxmlformats.org/officeDocument/2006/relationships/image" Target="../media/image174.png"/><Relationship Id="rId48" Type="http://schemas.openxmlformats.org/officeDocument/2006/relationships/customXml" Target="../ink/ink24.xml"/><Relationship Id="rId69" Type="http://schemas.openxmlformats.org/officeDocument/2006/relationships/image" Target="../media/image380.png"/><Relationship Id="rId113" Type="http://schemas.openxmlformats.org/officeDocument/2006/relationships/image" Target="../media/image60.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1.png"/><Relationship Id="rId176" Type="http://schemas.openxmlformats.org/officeDocument/2006/relationships/customXml" Target="../ink/ink88.xml"/><Relationship Id="rId17" Type="http://schemas.openxmlformats.org/officeDocument/2006/relationships/image" Target="../media/image1210.png"/><Relationship Id="rId38" Type="http://schemas.openxmlformats.org/officeDocument/2006/relationships/customXml" Target="../ink/ink19.xml"/><Relationship Id="rId59" Type="http://schemas.openxmlformats.org/officeDocument/2006/relationships/image" Target="../media/image330.png"/><Relationship Id="rId103" Type="http://schemas.openxmlformats.org/officeDocument/2006/relationships/image" Target="../media/image55.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49.png"/><Relationship Id="rId145" Type="http://schemas.openxmlformats.org/officeDocument/2006/relationships/image" Target="../media/image76.png"/><Relationship Id="rId166" Type="http://schemas.openxmlformats.org/officeDocument/2006/relationships/customXml" Target="../ink/ink83.xml"/><Relationship Id="rId187" Type="http://schemas.openxmlformats.org/officeDocument/2006/relationships/image" Target="../media/image97.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280.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4.png"/><Relationship Id="rId135" Type="http://schemas.openxmlformats.org/officeDocument/2006/relationships/image" Target="../media/image71.png"/><Relationship Id="rId156" Type="http://schemas.openxmlformats.org/officeDocument/2006/relationships/customXml" Target="../ink/ink78.xml"/><Relationship Id="rId177" Type="http://schemas.openxmlformats.org/officeDocument/2006/relationships/image" Target="../media/image92.png"/><Relationship Id="rId18" Type="http://schemas.openxmlformats.org/officeDocument/2006/relationships/customXml" Target="../ink/ink9.xml"/><Relationship Id="rId39" Type="http://schemas.openxmlformats.org/officeDocument/2006/relationships/image" Target="../media/image2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78.png"/><Relationship Id="rId4" Type="http://schemas.openxmlformats.org/officeDocument/2006/relationships/customXml" Target="../ink/ink100.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customXml" Target="../ink/ink10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customXml" Target="../ink/ink10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xiao/bert-as-service"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108.xml"/><Relationship Id="rId18" Type="http://schemas.openxmlformats.org/officeDocument/2006/relationships/image" Target="../media/image108.png"/><Relationship Id="rId3" Type="http://schemas.openxmlformats.org/officeDocument/2006/relationships/customXml" Target="../ink/ink103.xml"/><Relationship Id="rId21" Type="http://schemas.openxmlformats.org/officeDocument/2006/relationships/customXml" Target="../ink/ink112.xml"/><Relationship Id="rId7" Type="http://schemas.openxmlformats.org/officeDocument/2006/relationships/customXml" Target="../ink/ink105.xml"/><Relationship Id="rId12" Type="http://schemas.openxmlformats.org/officeDocument/2006/relationships/image" Target="../media/image105.png"/><Relationship Id="rId17" Type="http://schemas.openxmlformats.org/officeDocument/2006/relationships/customXml" Target="../ink/ink110.xml"/><Relationship Id="rId2" Type="http://schemas.openxmlformats.org/officeDocument/2006/relationships/image" Target="../media/image100.png"/><Relationship Id="rId16" Type="http://schemas.openxmlformats.org/officeDocument/2006/relationships/image" Target="../media/image107.pn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04.png"/><Relationship Id="rId19" Type="http://schemas.openxmlformats.org/officeDocument/2006/relationships/customXml" Target="../ink/ink111.xml"/><Relationship Id="rId4" Type="http://schemas.openxmlformats.org/officeDocument/2006/relationships/image" Target="../media/image101.png"/><Relationship Id="rId9" Type="http://schemas.openxmlformats.org/officeDocument/2006/relationships/customXml" Target="../ink/ink106.xml"/><Relationship Id="rId14" Type="http://schemas.openxmlformats.org/officeDocument/2006/relationships/image" Target="../media/image106.png"/><Relationship Id="rId22"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3500.png"/><Relationship Id="rId5" Type="http://schemas.openxmlformats.org/officeDocument/2006/relationships/customXml" Target="../ink/ink114.xml"/><Relationship Id="rId4" Type="http://schemas.openxmlformats.org/officeDocument/2006/relationships/image" Target="../media/image3400.png"/></Relationships>
</file>

<file path=ppt/slides/_rels/slide53.xml.rels><?xml version="1.0" encoding="UTF-8" standalone="yes"?>
<Relationships xmlns="http://schemas.openxmlformats.org/package/2006/relationships"><Relationship Id="rId26" Type="http://schemas.openxmlformats.org/officeDocument/2006/relationships/image" Target="../media/image113.png"/><Relationship Id="rId21" Type="http://schemas.openxmlformats.org/officeDocument/2006/relationships/customXml" Target="../ink/ink124.xml"/><Relationship Id="rId42" Type="http://schemas.openxmlformats.org/officeDocument/2006/relationships/image" Target="../media/image121.png"/><Relationship Id="rId47" Type="http://schemas.openxmlformats.org/officeDocument/2006/relationships/customXml" Target="../ink/ink137.xml"/><Relationship Id="rId63" Type="http://schemas.openxmlformats.org/officeDocument/2006/relationships/customXml" Target="../ink/ink145.xml"/><Relationship Id="rId68" Type="http://schemas.openxmlformats.org/officeDocument/2006/relationships/image" Target="../media/image134.png"/><Relationship Id="rId2" Type="http://schemas.openxmlformats.org/officeDocument/2006/relationships/image" Target="../media/image112.png"/><Relationship Id="rId16" Type="http://schemas.openxmlformats.org/officeDocument/2006/relationships/image" Target="../media/image1080.png"/><Relationship Id="rId29" Type="http://schemas.openxmlformats.org/officeDocument/2006/relationships/customXml" Target="../ink/ink128.xml"/><Relationship Id="rId11" Type="http://schemas.openxmlformats.org/officeDocument/2006/relationships/customXml" Target="../ink/ink119.xml"/><Relationship Id="rId24" Type="http://schemas.openxmlformats.org/officeDocument/2006/relationships/image" Target="../media/image1120.png"/><Relationship Id="rId32" Type="http://schemas.openxmlformats.org/officeDocument/2006/relationships/image" Target="../media/image116.png"/><Relationship Id="rId37" Type="http://schemas.openxmlformats.org/officeDocument/2006/relationships/customXml" Target="../ink/ink132.xml"/><Relationship Id="rId40" Type="http://schemas.openxmlformats.org/officeDocument/2006/relationships/image" Target="../media/image120.png"/><Relationship Id="rId45" Type="http://schemas.openxmlformats.org/officeDocument/2006/relationships/customXml" Target="../ink/ink136.xml"/><Relationship Id="rId53" Type="http://schemas.openxmlformats.org/officeDocument/2006/relationships/customXml" Target="../ink/ink140.xml"/><Relationship Id="rId58" Type="http://schemas.openxmlformats.org/officeDocument/2006/relationships/image" Target="../media/image129.png"/><Relationship Id="rId66" Type="http://schemas.openxmlformats.org/officeDocument/2006/relationships/image" Target="../media/image133.png"/><Relationship Id="rId74" Type="http://schemas.openxmlformats.org/officeDocument/2006/relationships/image" Target="../media/image137.png"/><Relationship Id="rId5" Type="http://schemas.openxmlformats.org/officeDocument/2006/relationships/customXml" Target="../ink/ink116.xml"/><Relationship Id="rId61" Type="http://schemas.openxmlformats.org/officeDocument/2006/relationships/customXml" Target="../ink/ink144.xml"/><Relationship Id="rId19" Type="http://schemas.openxmlformats.org/officeDocument/2006/relationships/customXml" Target="../ink/ink123.xml"/><Relationship Id="rId14" Type="http://schemas.openxmlformats.org/officeDocument/2006/relationships/image" Target="../media/image1070.png"/><Relationship Id="rId22" Type="http://schemas.openxmlformats.org/officeDocument/2006/relationships/image" Target="../media/image1111.png"/><Relationship Id="rId27" Type="http://schemas.openxmlformats.org/officeDocument/2006/relationships/customXml" Target="../ink/ink127.xml"/><Relationship Id="rId30" Type="http://schemas.openxmlformats.org/officeDocument/2006/relationships/image" Target="../media/image115.png"/><Relationship Id="rId35" Type="http://schemas.openxmlformats.org/officeDocument/2006/relationships/customXml" Target="../ink/ink131.xml"/><Relationship Id="rId43" Type="http://schemas.openxmlformats.org/officeDocument/2006/relationships/customXml" Target="../ink/ink135.xml"/><Relationship Id="rId48" Type="http://schemas.openxmlformats.org/officeDocument/2006/relationships/image" Target="../media/image124.png"/><Relationship Id="rId56" Type="http://schemas.openxmlformats.org/officeDocument/2006/relationships/image" Target="../media/image128.png"/><Relationship Id="rId64" Type="http://schemas.openxmlformats.org/officeDocument/2006/relationships/image" Target="../media/image132.png"/><Relationship Id="rId69" Type="http://schemas.openxmlformats.org/officeDocument/2006/relationships/customXml" Target="../ink/ink148.xml"/><Relationship Id="rId8" Type="http://schemas.openxmlformats.org/officeDocument/2006/relationships/image" Target="../media/image1040.png"/><Relationship Id="rId51" Type="http://schemas.openxmlformats.org/officeDocument/2006/relationships/customXml" Target="../ink/ink139.xml"/><Relationship Id="rId72" Type="http://schemas.openxmlformats.org/officeDocument/2006/relationships/image" Target="../media/image136.png"/><Relationship Id="rId3" Type="http://schemas.openxmlformats.org/officeDocument/2006/relationships/customXml" Target="../ink/ink115.xml"/><Relationship Id="rId12" Type="http://schemas.openxmlformats.org/officeDocument/2006/relationships/image" Target="../media/image1060.png"/><Relationship Id="rId17" Type="http://schemas.openxmlformats.org/officeDocument/2006/relationships/customXml" Target="../ink/ink122.xml"/><Relationship Id="rId25" Type="http://schemas.openxmlformats.org/officeDocument/2006/relationships/customXml" Target="../ink/ink126.xml"/><Relationship Id="rId33" Type="http://schemas.openxmlformats.org/officeDocument/2006/relationships/customXml" Target="../ink/ink130.xml"/><Relationship Id="rId38" Type="http://schemas.openxmlformats.org/officeDocument/2006/relationships/image" Target="../media/image119.png"/><Relationship Id="rId46" Type="http://schemas.openxmlformats.org/officeDocument/2006/relationships/image" Target="../media/image123.png"/><Relationship Id="rId59" Type="http://schemas.openxmlformats.org/officeDocument/2006/relationships/customXml" Target="../ink/ink143.xml"/><Relationship Id="rId67" Type="http://schemas.openxmlformats.org/officeDocument/2006/relationships/customXml" Target="../ink/ink147.xml"/><Relationship Id="rId20" Type="http://schemas.openxmlformats.org/officeDocument/2006/relationships/image" Target="../media/image1101.png"/><Relationship Id="rId41" Type="http://schemas.openxmlformats.org/officeDocument/2006/relationships/customXml" Target="../ink/ink134.xml"/><Relationship Id="rId54" Type="http://schemas.openxmlformats.org/officeDocument/2006/relationships/image" Target="../media/image127.png"/><Relationship Id="rId62" Type="http://schemas.openxmlformats.org/officeDocument/2006/relationships/image" Target="../media/image131.png"/><Relationship Id="rId70" Type="http://schemas.openxmlformats.org/officeDocument/2006/relationships/image" Target="../media/image135.png"/><Relationship Id="rId75" Type="http://schemas.openxmlformats.org/officeDocument/2006/relationships/customXml" Target="../ink/ink151.xml"/><Relationship Id="rId1" Type="http://schemas.openxmlformats.org/officeDocument/2006/relationships/slideLayout" Target="../slideLayouts/slideLayout2.xml"/><Relationship Id="rId6" Type="http://schemas.openxmlformats.org/officeDocument/2006/relationships/image" Target="../media/image3500.png"/><Relationship Id="rId15" Type="http://schemas.openxmlformats.org/officeDocument/2006/relationships/customXml" Target="../ink/ink121.xml"/><Relationship Id="rId23" Type="http://schemas.openxmlformats.org/officeDocument/2006/relationships/customXml" Target="../ink/ink125.xml"/><Relationship Id="rId28" Type="http://schemas.openxmlformats.org/officeDocument/2006/relationships/image" Target="../media/image114.png"/><Relationship Id="rId36" Type="http://schemas.openxmlformats.org/officeDocument/2006/relationships/image" Target="../media/image118.png"/><Relationship Id="rId49" Type="http://schemas.openxmlformats.org/officeDocument/2006/relationships/customXml" Target="../ink/ink138.xml"/><Relationship Id="rId57" Type="http://schemas.openxmlformats.org/officeDocument/2006/relationships/customXml" Target="../ink/ink142.xml"/><Relationship Id="rId10" Type="http://schemas.openxmlformats.org/officeDocument/2006/relationships/image" Target="../media/image1050.png"/><Relationship Id="rId31" Type="http://schemas.openxmlformats.org/officeDocument/2006/relationships/customXml" Target="../ink/ink129.xml"/><Relationship Id="rId44" Type="http://schemas.openxmlformats.org/officeDocument/2006/relationships/image" Target="../media/image122.png"/><Relationship Id="rId52" Type="http://schemas.openxmlformats.org/officeDocument/2006/relationships/image" Target="../media/image126.png"/><Relationship Id="rId60" Type="http://schemas.openxmlformats.org/officeDocument/2006/relationships/image" Target="../media/image130.png"/><Relationship Id="rId65" Type="http://schemas.openxmlformats.org/officeDocument/2006/relationships/customXml" Target="../ink/ink146.xml"/><Relationship Id="rId73" Type="http://schemas.openxmlformats.org/officeDocument/2006/relationships/customXml" Target="../ink/ink150.xml"/><Relationship Id="rId4" Type="http://schemas.openxmlformats.org/officeDocument/2006/relationships/image" Target="../media/image3400.png"/><Relationship Id="rId9" Type="http://schemas.openxmlformats.org/officeDocument/2006/relationships/customXml" Target="../ink/ink118.xml"/><Relationship Id="rId13" Type="http://schemas.openxmlformats.org/officeDocument/2006/relationships/customXml" Target="../ink/ink120.xml"/><Relationship Id="rId18" Type="http://schemas.openxmlformats.org/officeDocument/2006/relationships/image" Target="../media/image1090.png"/><Relationship Id="rId39" Type="http://schemas.openxmlformats.org/officeDocument/2006/relationships/customXml" Target="../ink/ink133.xml"/><Relationship Id="rId34" Type="http://schemas.openxmlformats.org/officeDocument/2006/relationships/image" Target="../media/image117.png"/><Relationship Id="rId50" Type="http://schemas.openxmlformats.org/officeDocument/2006/relationships/image" Target="../media/image125.png"/><Relationship Id="rId55" Type="http://schemas.openxmlformats.org/officeDocument/2006/relationships/customXml" Target="../ink/ink141.xml"/><Relationship Id="rId76" Type="http://schemas.openxmlformats.org/officeDocument/2006/relationships/image" Target="../media/image138.png"/><Relationship Id="rId7" Type="http://schemas.openxmlformats.org/officeDocument/2006/relationships/customXml" Target="../ink/ink117.xml"/><Relationship Id="rId71" Type="http://schemas.openxmlformats.org/officeDocument/2006/relationships/customXml" Target="../ink/ink149.xml"/></Relationships>
</file>

<file path=ppt/slides/_rels/slide54.xml.rels><?xml version="1.0" encoding="UTF-8" standalone="yes"?>
<Relationships xmlns="http://schemas.openxmlformats.org/package/2006/relationships"><Relationship Id="rId26" Type="http://schemas.openxmlformats.org/officeDocument/2006/relationships/image" Target="../media/image151.png"/><Relationship Id="rId117" Type="http://schemas.openxmlformats.org/officeDocument/2006/relationships/customXml" Target="../ink/ink209.xml"/><Relationship Id="rId21" Type="http://schemas.openxmlformats.org/officeDocument/2006/relationships/customXml" Target="../ink/ink161.xml"/><Relationship Id="rId42" Type="http://schemas.openxmlformats.org/officeDocument/2006/relationships/image" Target="../media/image159.png"/><Relationship Id="rId47" Type="http://schemas.openxmlformats.org/officeDocument/2006/relationships/customXml" Target="../ink/ink174.xml"/><Relationship Id="rId63" Type="http://schemas.openxmlformats.org/officeDocument/2006/relationships/customXml" Target="../ink/ink182.xml"/><Relationship Id="rId68" Type="http://schemas.openxmlformats.org/officeDocument/2006/relationships/image" Target="../media/image172.png"/><Relationship Id="rId84" Type="http://schemas.openxmlformats.org/officeDocument/2006/relationships/image" Target="../media/image183.png"/><Relationship Id="rId89" Type="http://schemas.openxmlformats.org/officeDocument/2006/relationships/customXml" Target="../ink/ink195.xml"/><Relationship Id="rId112" Type="http://schemas.openxmlformats.org/officeDocument/2006/relationships/image" Target="../media/image199.png"/><Relationship Id="rId16" Type="http://schemas.openxmlformats.org/officeDocument/2006/relationships/image" Target="../media/image146.png"/><Relationship Id="rId107" Type="http://schemas.openxmlformats.org/officeDocument/2006/relationships/customXml" Target="../ink/ink204.xml"/><Relationship Id="rId11" Type="http://schemas.openxmlformats.org/officeDocument/2006/relationships/customXml" Target="../ink/ink156.xml"/><Relationship Id="rId32" Type="http://schemas.openxmlformats.org/officeDocument/2006/relationships/image" Target="../media/image154.png"/><Relationship Id="rId37" Type="http://schemas.openxmlformats.org/officeDocument/2006/relationships/customXml" Target="../ink/ink169.xml"/><Relationship Id="rId53" Type="http://schemas.openxmlformats.org/officeDocument/2006/relationships/customXml" Target="../ink/ink177.xml"/><Relationship Id="rId58" Type="http://schemas.openxmlformats.org/officeDocument/2006/relationships/image" Target="../media/image167.png"/><Relationship Id="rId74" Type="http://schemas.openxmlformats.org/officeDocument/2006/relationships/image" Target="../media/image176.png"/><Relationship Id="rId79" Type="http://schemas.openxmlformats.org/officeDocument/2006/relationships/customXml" Target="../ink/ink190.xml"/><Relationship Id="rId102" Type="http://schemas.openxmlformats.org/officeDocument/2006/relationships/image" Target="../media/image192.png"/><Relationship Id="rId5" Type="http://schemas.openxmlformats.org/officeDocument/2006/relationships/customXml" Target="../ink/ink153.xml"/><Relationship Id="rId90" Type="http://schemas.openxmlformats.org/officeDocument/2006/relationships/image" Target="../media/image186.png"/><Relationship Id="rId95" Type="http://schemas.openxmlformats.org/officeDocument/2006/relationships/customXml" Target="../ink/ink198.xml"/><Relationship Id="rId22" Type="http://schemas.openxmlformats.org/officeDocument/2006/relationships/image" Target="../media/image149.png"/><Relationship Id="rId27" Type="http://schemas.openxmlformats.org/officeDocument/2006/relationships/customXml" Target="../ink/ink164.xml"/><Relationship Id="rId43" Type="http://schemas.openxmlformats.org/officeDocument/2006/relationships/customXml" Target="../ink/ink172.xml"/><Relationship Id="rId48" Type="http://schemas.openxmlformats.org/officeDocument/2006/relationships/image" Target="../media/image162.png"/><Relationship Id="rId64" Type="http://schemas.openxmlformats.org/officeDocument/2006/relationships/image" Target="../media/image170.png"/><Relationship Id="rId69" Type="http://schemas.openxmlformats.org/officeDocument/2006/relationships/customXml" Target="../ink/ink185.xml"/><Relationship Id="rId113" Type="http://schemas.openxmlformats.org/officeDocument/2006/relationships/customXml" Target="../ink/ink207.xml"/><Relationship Id="rId118" Type="http://schemas.openxmlformats.org/officeDocument/2006/relationships/image" Target="../media/image202.png"/><Relationship Id="rId80" Type="http://schemas.openxmlformats.org/officeDocument/2006/relationships/image" Target="../media/image180.png"/><Relationship Id="rId85" Type="http://schemas.openxmlformats.org/officeDocument/2006/relationships/customXml" Target="../ink/ink193.xml"/><Relationship Id="rId12" Type="http://schemas.openxmlformats.org/officeDocument/2006/relationships/image" Target="../media/image144.png"/><Relationship Id="rId17" Type="http://schemas.openxmlformats.org/officeDocument/2006/relationships/customXml" Target="../ink/ink159.xml"/><Relationship Id="rId33" Type="http://schemas.openxmlformats.org/officeDocument/2006/relationships/customXml" Target="../ink/ink167.xml"/><Relationship Id="rId38" Type="http://schemas.openxmlformats.org/officeDocument/2006/relationships/image" Target="../media/image157.png"/><Relationship Id="rId59" Type="http://schemas.openxmlformats.org/officeDocument/2006/relationships/customXml" Target="../ink/ink180.xml"/><Relationship Id="rId103" Type="http://schemas.openxmlformats.org/officeDocument/2006/relationships/customXml" Target="../ink/ink202.xml"/><Relationship Id="rId108" Type="http://schemas.openxmlformats.org/officeDocument/2006/relationships/image" Target="../media/image195.png"/><Relationship Id="rId54" Type="http://schemas.openxmlformats.org/officeDocument/2006/relationships/image" Target="../media/image165.png"/><Relationship Id="rId70" Type="http://schemas.openxmlformats.org/officeDocument/2006/relationships/image" Target="../media/image173.png"/><Relationship Id="rId75" Type="http://schemas.openxmlformats.org/officeDocument/2006/relationships/customXml" Target="../ink/ink188.xml"/><Relationship Id="rId91" Type="http://schemas.openxmlformats.org/officeDocument/2006/relationships/customXml" Target="../ink/ink196.xml"/><Relationship Id="rId9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41.png"/><Relationship Id="rId23" Type="http://schemas.openxmlformats.org/officeDocument/2006/relationships/customXml" Target="../ink/ink162.xml"/><Relationship Id="rId28" Type="http://schemas.openxmlformats.org/officeDocument/2006/relationships/image" Target="../media/image152.png"/><Relationship Id="rId49" Type="http://schemas.openxmlformats.org/officeDocument/2006/relationships/customXml" Target="../ink/ink175.xml"/><Relationship Id="rId114" Type="http://schemas.openxmlformats.org/officeDocument/2006/relationships/image" Target="../media/image200.png"/><Relationship Id="rId10" Type="http://schemas.openxmlformats.org/officeDocument/2006/relationships/image" Target="../media/image143.png"/><Relationship Id="rId31" Type="http://schemas.openxmlformats.org/officeDocument/2006/relationships/customXml" Target="../ink/ink166.xml"/><Relationship Id="rId44" Type="http://schemas.openxmlformats.org/officeDocument/2006/relationships/image" Target="../media/image160.png"/><Relationship Id="rId52" Type="http://schemas.openxmlformats.org/officeDocument/2006/relationships/image" Target="../media/image164.png"/><Relationship Id="rId60" Type="http://schemas.openxmlformats.org/officeDocument/2006/relationships/image" Target="../media/image168.png"/><Relationship Id="rId65" Type="http://schemas.openxmlformats.org/officeDocument/2006/relationships/customXml" Target="../ink/ink183.xml"/><Relationship Id="rId73" Type="http://schemas.openxmlformats.org/officeDocument/2006/relationships/customXml" Target="../ink/ink187.xml"/><Relationship Id="rId78" Type="http://schemas.openxmlformats.org/officeDocument/2006/relationships/image" Target="../media/image179.png"/><Relationship Id="rId81" Type="http://schemas.openxmlformats.org/officeDocument/2006/relationships/customXml" Target="../ink/ink191.xml"/><Relationship Id="rId86" Type="http://schemas.openxmlformats.org/officeDocument/2006/relationships/image" Target="../media/image184.png"/><Relationship Id="rId94" Type="http://schemas.openxmlformats.org/officeDocument/2006/relationships/image" Target="../media/image188.png"/><Relationship Id="rId99" Type="http://schemas.openxmlformats.org/officeDocument/2006/relationships/customXml" Target="../ink/ink200.xml"/><Relationship Id="rId101" Type="http://schemas.openxmlformats.org/officeDocument/2006/relationships/customXml" Target="../ink/ink201.xml"/><Relationship Id="rId4" Type="http://schemas.openxmlformats.org/officeDocument/2006/relationships/image" Target="../media/image140.png"/><Relationship Id="rId9" Type="http://schemas.openxmlformats.org/officeDocument/2006/relationships/customXml" Target="../ink/ink155.xml"/><Relationship Id="rId13" Type="http://schemas.openxmlformats.org/officeDocument/2006/relationships/customXml" Target="../ink/ink157.xml"/><Relationship Id="rId18" Type="http://schemas.openxmlformats.org/officeDocument/2006/relationships/image" Target="../media/image147.png"/><Relationship Id="rId39" Type="http://schemas.openxmlformats.org/officeDocument/2006/relationships/customXml" Target="../ink/ink170.xml"/><Relationship Id="rId109" Type="http://schemas.openxmlformats.org/officeDocument/2006/relationships/customXml" Target="../ink/ink205.xml"/><Relationship Id="rId34" Type="http://schemas.openxmlformats.org/officeDocument/2006/relationships/image" Target="../media/image155.png"/><Relationship Id="rId50" Type="http://schemas.openxmlformats.org/officeDocument/2006/relationships/image" Target="../media/image163.png"/><Relationship Id="rId55" Type="http://schemas.openxmlformats.org/officeDocument/2006/relationships/customXml" Target="../ink/ink178.xml"/><Relationship Id="rId76" Type="http://schemas.openxmlformats.org/officeDocument/2006/relationships/image" Target="../media/image177.png"/><Relationship Id="rId97" Type="http://schemas.openxmlformats.org/officeDocument/2006/relationships/customXml" Target="../ink/ink199.xml"/><Relationship Id="rId104" Type="http://schemas.openxmlformats.org/officeDocument/2006/relationships/image" Target="../media/image193.png"/><Relationship Id="rId7" Type="http://schemas.openxmlformats.org/officeDocument/2006/relationships/customXml" Target="../ink/ink154.xml"/><Relationship Id="rId71" Type="http://schemas.openxmlformats.org/officeDocument/2006/relationships/customXml" Target="../ink/ink186.xml"/><Relationship Id="rId92" Type="http://schemas.openxmlformats.org/officeDocument/2006/relationships/image" Target="../media/image187.png"/><Relationship Id="rId2" Type="http://schemas.openxmlformats.org/officeDocument/2006/relationships/image" Target="../media/image139.png"/><Relationship Id="rId29" Type="http://schemas.openxmlformats.org/officeDocument/2006/relationships/customXml" Target="../ink/ink165.xml"/><Relationship Id="rId24" Type="http://schemas.openxmlformats.org/officeDocument/2006/relationships/image" Target="../media/image150.png"/><Relationship Id="rId40" Type="http://schemas.openxmlformats.org/officeDocument/2006/relationships/image" Target="../media/image158.png"/><Relationship Id="rId45" Type="http://schemas.openxmlformats.org/officeDocument/2006/relationships/customXml" Target="../ink/ink173.xml"/><Relationship Id="rId66" Type="http://schemas.openxmlformats.org/officeDocument/2006/relationships/image" Target="../media/image171.png"/><Relationship Id="rId87" Type="http://schemas.openxmlformats.org/officeDocument/2006/relationships/customXml" Target="../ink/ink194.xml"/><Relationship Id="rId110" Type="http://schemas.openxmlformats.org/officeDocument/2006/relationships/image" Target="../media/image198.png"/><Relationship Id="rId115" Type="http://schemas.openxmlformats.org/officeDocument/2006/relationships/customXml" Target="../ink/ink208.xml"/><Relationship Id="rId61" Type="http://schemas.openxmlformats.org/officeDocument/2006/relationships/customXml" Target="../ink/ink181.xml"/><Relationship Id="rId82" Type="http://schemas.openxmlformats.org/officeDocument/2006/relationships/image" Target="../media/image182.png"/><Relationship Id="rId19" Type="http://schemas.openxmlformats.org/officeDocument/2006/relationships/customXml" Target="../ink/ink160.xml"/><Relationship Id="rId14" Type="http://schemas.openxmlformats.org/officeDocument/2006/relationships/image" Target="../media/image145.png"/><Relationship Id="rId30" Type="http://schemas.openxmlformats.org/officeDocument/2006/relationships/image" Target="../media/image153.png"/><Relationship Id="rId35" Type="http://schemas.openxmlformats.org/officeDocument/2006/relationships/customXml" Target="../ink/ink168.xml"/><Relationship Id="rId56" Type="http://schemas.openxmlformats.org/officeDocument/2006/relationships/image" Target="../media/image166.png"/><Relationship Id="rId77" Type="http://schemas.openxmlformats.org/officeDocument/2006/relationships/customXml" Target="../ink/ink189.xml"/><Relationship Id="rId100" Type="http://schemas.openxmlformats.org/officeDocument/2006/relationships/image" Target="../media/image191.png"/><Relationship Id="rId105" Type="http://schemas.openxmlformats.org/officeDocument/2006/relationships/customXml" Target="../ink/ink203.xml"/><Relationship Id="rId8" Type="http://schemas.openxmlformats.org/officeDocument/2006/relationships/image" Target="../media/image142.png"/><Relationship Id="rId51" Type="http://schemas.openxmlformats.org/officeDocument/2006/relationships/customXml" Target="../ink/ink176.xml"/><Relationship Id="rId72" Type="http://schemas.openxmlformats.org/officeDocument/2006/relationships/image" Target="../media/image175.png"/><Relationship Id="rId93" Type="http://schemas.openxmlformats.org/officeDocument/2006/relationships/customXml" Target="../ink/ink197.xml"/><Relationship Id="rId98" Type="http://schemas.openxmlformats.org/officeDocument/2006/relationships/image" Target="../media/image190.png"/><Relationship Id="rId3" Type="http://schemas.openxmlformats.org/officeDocument/2006/relationships/customXml" Target="../ink/ink152.xml"/><Relationship Id="rId25" Type="http://schemas.openxmlformats.org/officeDocument/2006/relationships/customXml" Target="../ink/ink163.xml"/><Relationship Id="rId46" Type="http://schemas.openxmlformats.org/officeDocument/2006/relationships/image" Target="../media/image161.png"/><Relationship Id="rId67" Type="http://schemas.openxmlformats.org/officeDocument/2006/relationships/customXml" Target="../ink/ink184.xml"/><Relationship Id="rId116" Type="http://schemas.openxmlformats.org/officeDocument/2006/relationships/image" Target="../media/image201.png"/><Relationship Id="rId20" Type="http://schemas.openxmlformats.org/officeDocument/2006/relationships/image" Target="../media/image148.png"/><Relationship Id="rId41" Type="http://schemas.openxmlformats.org/officeDocument/2006/relationships/customXml" Target="../ink/ink171.xml"/><Relationship Id="rId62" Type="http://schemas.openxmlformats.org/officeDocument/2006/relationships/image" Target="../media/image169.png"/><Relationship Id="rId83" Type="http://schemas.openxmlformats.org/officeDocument/2006/relationships/customXml" Target="../ink/ink192.xml"/><Relationship Id="rId88" Type="http://schemas.openxmlformats.org/officeDocument/2006/relationships/image" Target="../media/image185.png"/><Relationship Id="rId111" Type="http://schemas.openxmlformats.org/officeDocument/2006/relationships/customXml" Target="../ink/ink206.xml"/><Relationship Id="rId15" Type="http://schemas.openxmlformats.org/officeDocument/2006/relationships/customXml" Target="../ink/ink158.xml"/><Relationship Id="rId36" Type="http://schemas.openxmlformats.org/officeDocument/2006/relationships/image" Target="../media/image156.png"/><Relationship Id="rId57" Type="http://schemas.openxmlformats.org/officeDocument/2006/relationships/customXml" Target="../ink/ink179.xml"/><Relationship Id="rId106" Type="http://schemas.openxmlformats.org/officeDocument/2006/relationships/image" Target="../media/image1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openai.com/blog/better-language-models/"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image" Target="../media/image208.wmf"/><Relationship Id="rId7" Type="http://schemas.openxmlformats.org/officeDocument/2006/relationships/customXml" Target="../ink/ink211.xml"/><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1790.png"/><Relationship Id="rId4" Type="http://schemas.openxmlformats.org/officeDocument/2006/relationships/customXml" Target="../ink/ink210.xml"/></Relationships>
</file>

<file path=ppt/slides/_rels/slide68.xml.rels><?xml version="1.0" encoding="UTF-8" standalone="yes"?>
<Relationships xmlns="http://schemas.openxmlformats.org/package/2006/relationships"><Relationship Id="rId8" Type="http://schemas.openxmlformats.org/officeDocument/2006/relationships/image" Target="../media/image1400.png"/><Relationship Id="rId3" Type="http://schemas.openxmlformats.org/officeDocument/2006/relationships/image" Target="../media/image211.png"/><Relationship Id="rId7" Type="http://schemas.openxmlformats.org/officeDocument/2006/relationships/customXml" Target="../ink/ink213.xml"/><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311.png"/><Relationship Id="rId5" Type="http://schemas.openxmlformats.org/officeDocument/2006/relationships/customXml" Target="../ink/ink212.xml"/><Relationship Id="rId4" Type="http://schemas.openxmlformats.org/officeDocument/2006/relationships/image" Target="../media/image2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customXml" Target="../ink/ink216.xml"/><Relationship Id="rId13" Type="http://schemas.openxmlformats.org/officeDocument/2006/relationships/image" Target="../media/image1300.png"/><Relationship Id="rId3" Type="http://schemas.openxmlformats.org/officeDocument/2006/relationships/image" Target="../media/image213.png"/><Relationship Id="rId7" Type="http://schemas.openxmlformats.org/officeDocument/2006/relationships/image" Target="../media/image1000.png"/><Relationship Id="rId12" Type="http://schemas.openxmlformats.org/officeDocument/2006/relationships/customXml" Target="../ink/ink218.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customXml" Target="../ink/ink215.xml"/><Relationship Id="rId11" Type="http://schemas.openxmlformats.org/officeDocument/2006/relationships/image" Target="../media/image1200.png"/><Relationship Id="rId5" Type="http://schemas.openxmlformats.org/officeDocument/2006/relationships/image" Target="../media/image900.png"/><Relationship Id="rId10" Type="http://schemas.openxmlformats.org/officeDocument/2006/relationships/customXml" Target="../ink/ink217.xml"/><Relationship Id="rId4" Type="http://schemas.openxmlformats.org/officeDocument/2006/relationships/customXml" Target="../ink/ink214.xml"/><Relationship Id="rId9" Type="http://schemas.openxmlformats.org/officeDocument/2006/relationships/image" Target="../media/image1100.png"/></Relationships>
</file>

<file path=ppt/slides/_rels/slide73.xml.rels><?xml version="1.0" encoding="UTF-8" standalone="yes"?>
<Relationships xmlns="http://schemas.openxmlformats.org/package/2006/relationships"><Relationship Id="rId26" Type="http://schemas.openxmlformats.org/officeDocument/2006/relationships/image" Target="../media/image2600.png"/><Relationship Id="rId21" Type="http://schemas.openxmlformats.org/officeDocument/2006/relationships/customXml" Target="../ink/ink228.xml"/><Relationship Id="rId42" Type="http://schemas.openxmlformats.org/officeDocument/2006/relationships/image" Target="../media/image341.png"/><Relationship Id="rId47" Type="http://schemas.openxmlformats.org/officeDocument/2006/relationships/customXml" Target="../ink/ink241.xml"/><Relationship Id="rId63" Type="http://schemas.openxmlformats.org/officeDocument/2006/relationships/customXml" Target="../ink/ink249.xml"/><Relationship Id="rId68" Type="http://schemas.openxmlformats.org/officeDocument/2006/relationships/image" Target="../media/image471.png"/><Relationship Id="rId84" Type="http://schemas.openxmlformats.org/officeDocument/2006/relationships/image" Target="../media/image550.png"/><Relationship Id="rId89" Type="http://schemas.openxmlformats.org/officeDocument/2006/relationships/customXml" Target="../ink/ink262.xml"/><Relationship Id="rId112" Type="http://schemas.openxmlformats.org/officeDocument/2006/relationships/image" Target="../media/image690.png"/><Relationship Id="rId16" Type="http://schemas.openxmlformats.org/officeDocument/2006/relationships/image" Target="../media/image2100.png"/><Relationship Id="rId107" Type="http://schemas.openxmlformats.org/officeDocument/2006/relationships/customXml" Target="../ink/ink271.xml"/><Relationship Id="rId11" Type="http://schemas.openxmlformats.org/officeDocument/2006/relationships/customXml" Target="../ink/ink223.xml"/><Relationship Id="rId32" Type="http://schemas.openxmlformats.org/officeDocument/2006/relationships/image" Target="../media/image291.png"/><Relationship Id="rId37" Type="http://schemas.openxmlformats.org/officeDocument/2006/relationships/customXml" Target="../ink/ink236.xml"/><Relationship Id="rId53" Type="http://schemas.openxmlformats.org/officeDocument/2006/relationships/customXml" Target="../ink/ink244.xml"/><Relationship Id="rId58" Type="http://schemas.openxmlformats.org/officeDocument/2006/relationships/image" Target="../media/image421.png"/><Relationship Id="rId74" Type="http://schemas.openxmlformats.org/officeDocument/2006/relationships/image" Target="../media/image501.png"/><Relationship Id="rId79" Type="http://schemas.openxmlformats.org/officeDocument/2006/relationships/customXml" Target="../ink/ink257.xml"/><Relationship Id="rId102" Type="http://schemas.openxmlformats.org/officeDocument/2006/relationships/image" Target="../media/image640.png"/><Relationship Id="rId5" Type="http://schemas.openxmlformats.org/officeDocument/2006/relationships/customXml" Target="../ink/ink220.xml"/><Relationship Id="rId90" Type="http://schemas.openxmlformats.org/officeDocument/2006/relationships/image" Target="../media/image580.png"/><Relationship Id="rId95" Type="http://schemas.openxmlformats.org/officeDocument/2006/relationships/customXml" Target="../ink/ink265.xml"/><Relationship Id="rId22" Type="http://schemas.openxmlformats.org/officeDocument/2006/relationships/image" Target="../media/image2400.png"/><Relationship Id="rId27" Type="http://schemas.openxmlformats.org/officeDocument/2006/relationships/customXml" Target="../ink/ink231.xml"/><Relationship Id="rId43" Type="http://schemas.openxmlformats.org/officeDocument/2006/relationships/customXml" Target="../ink/ink239.xml"/><Relationship Id="rId48" Type="http://schemas.openxmlformats.org/officeDocument/2006/relationships/image" Target="../media/image371.png"/><Relationship Id="rId64" Type="http://schemas.openxmlformats.org/officeDocument/2006/relationships/image" Target="../media/image451.png"/><Relationship Id="rId69" Type="http://schemas.openxmlformats.org/officeDocument/2006/relationships/customXml" Target="../ink/ink252.xml"/><Relationship Id="rId113" Type="http://schemas.openxmlformats.org/officeDocument/2006/relationships/customXml" Target="../ink/ink274.xml"/><Relationship Id="rId80" Type="http://schemas.openxmlformats.org/officeDocument/2006/relationships/image" Target="../media/image530.png"/><Relationship Id="rId85" Type="http://schemas.openxmlformats.org/officeDocument/2006/relationships/customXml" Target="../ink/ink260.xml"/><Relationship Id="rId12" Type="http://schemas.openxmlformats.org/officeDocument/2006/relationships/image" Target="../media/image1900.png"/><Relationship Id="rId17" Type="http://schemas.openxmlformats.org/officeDocument/2006/relationships/customXml" Target="../ink/ink226.xml"/><Relationship Id="rId33" Type="http://schemas.openxmlformats.org/officeDocument/2006/relationships/customXml" Target="../ink/ink234.xml"/><Relationship Id="rId38" Type="http://schemas.openxmlformats.org/officeDocument/2006/relationships/image" Target="../media/image3200.png"/><Relationship Id="rId59" Type="http://schemas.openxmlformats.org/officeDocument/2006/relationships/customXml" Target="../ink/ink247.xml"/><Relationship Id="rId103" Type="http://schemas.openxmlformats.org/officeDocument/2006/relationships/customXml" Target="../ink/ink269.xml"/><Relationship Id="rId108" Type="http://schemas.openxmlformats.org/officeDocument/2006/relationships/image" Target="../media/image670.png"/><Relationship Id="rId54" Type="http://schemas.openxmlformats.org/officeDocument/2006/relationships/image" Target="../media/image401.png"/><Relationship Id="rId70" Type="http://schemas.openxmlformats.org/officeDocument/2006/relationships/image" Target="../media/image481.png"/><Relationship Id="rId75" Type="http://schemas.openxmlformats.org/officeDocument/2006/relationships/customXml" Target="../ink/ink255.xml"/><Relationship Id="rId91" Type="http://schemas.openxmlformats.org/officeDocument/2006/relationships/customXml" Target="../ink/ink263.xml"/><Relationship Id="rId96"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1600.png"/><Relationship Id="rId15" Type="http://schemas.openxmlformats.org/officeDocument/2006/relationships/customXml" Target="../ink/ink225.xml"/><Relationship Id="rId23" Type="http://schemas.openxmlformats.org/officeDocument/2006/relationships/customXml" Target="../ink/ink229.xml"/><Relationship Id="rId28" Type="http://schemas.openxmlformats.org/officeDocument/2006/relationships/image" Target="../media/image271.png"/><Relationship Id="rId36" Type="http://schemas.openxmlformats.org/officeDocument/2006/relationships/image" Target="../media/image3100.png"/><Relationship Id="rId49" Type="http://schemas.openxmlformats.org/officeDocument/2006/relationships/customXml" Target="../ink/ink242.xml"/><Relationship Id="rId57" Type="http://schemas.openxmlformats.org/officeDocument/2006/relationships/customXml" Target="../ink/ink246.xml"/><Relationship Id="rId106" Type="http://schemas.openxmlformats.org/officeDocument/2006/relationships/image" Target="../media/image660.png"/><Relationship Id="rId114" Type="http://schemas.openxmlformats.org/officeDocument/2006/relationships/image" Target="../media/image700.png"/><Relationship Id="rId10" Type="http://schemas.openxmlformats.org/officeDocument/2006/relationships/image" Target="../media/image1800.png"/><Relationship Id="rId31" Type="http://schemas.openxmlformats.org/officeDocument/2006/relationships/customXml" Target="../ink/ink233.xml"/><Relationship Id="rId44" Type="http://schemas.openxmlformats.org/officeDocument/2006/relationships/image" Target="../media/image351.png"/><Relationship Id="rId52" Type="http://schemas.openxmlformats.org/officeDocument/2006/relationships/image" Target="../media/image391.png"/><Relationship Id="rId60" Type="http://schemas.openxmlformats.org/officeDocument/2006/relationships/image" Target="../media/image431.png"/><Relationship Id="rId65" Type="http://schemas.openxmlformats.org/officeDocument/2006/relationships/customXml" Target="../ink/ink250.xml"/><Relationship Id="rId73" Type="http://schemas.openxmlformats.org/officeDocument/2006/relationships/customXml" Target="../ink/ink254.xml"/><Relationship Id="rId78" Type="http://schemas.openxmlformats.org/officeDocument/2006/relationships/image" Target="../media/image520.png"/><Relationship Id="rId81" Type="http://schemas.openxmlformats.org/officeDocument/2006/relationships/customXml" Target="../ink/ink258.xml"/><Relationship Id="rId86" Type="http://schemas.openxmlformats.org/officeDocument/2006/relationships/image" Target="../media/image560.png"/><Relationship Id="rId94" Type="http://schemas.openxmlformats.org/officeDocument/2006/relationships/image" Target="../media/image600.png"/><Relationship Id="rId99" Type="http://schemas.openxmlformats.org/officeDocument/2006/relationships/customXml" Target="../ink/ink267.xml"/><Relationship Id="rId101" Type="http://schemas.openxmlformats.org/officeDocument/2006/relationships/customXml" Target="../ink/ink268.xml"/><Relationship Id="rId4" Type="http://schemas.openxmlformats.org/officeDocument/2006/relationships/image" Target="../media/image1500.png"/><Relationship Id="rId9" Type="http://schemas.openxmlformats.org/officeDocument/2006/relationships/customXml" Target="../ink/ink222.xml"/><Relationship Id="rId13" Type="http://schemas.openxmlformats.org/officeDocument/2006/relationships/customXml" Target="../ink/ink224.xml"/><Relationship Id="rId18" Type="http://schemas.openxmlformats.org/officeDocument/2006/relationships/image" Target="../media/image2200.png"/><Relationship Id="rId39" Type="http://schemas.openxmlformats.org/officeDocument/2006/relationships/customXml" Target="../ink/ink237.xml"/><Relationship Id="rId109" Type="http://schemas.openxmlformats.org/officeDocument/2006/relationships/customXml" Target="../ink/ink272.xml"/><Relationship Id="rId34" Type="http://schemas.openxmlformats.org/officeDocument/2006/relationships/image" Target="../media/image3000.png"/><Relationship Id="rId50" Type="http://schemas.openxmlformats.org/officeDocument/2006/relationships/image" Target="../media/image381.png"/><Relationship Id="rId55" Type="http://schemas.openxmlformats.org/officeDocument/2006/relationships/customXml" Target="../ink/ink245.xml"/><Relationship Id="rId76" Type="http://schemas.openxmlformats.org/officeDocument/2006/relationships/image" Target="../media/image5100.png"/><Relationship Id="rId97" Type="http://schemas.openxmlformats.org/officeDocument/2006/relationships/customXml" Target="../ink/ink266.xml"/><Relationship Id="rId104" Type="http://schemas.openxmlformats.org/officeDocument/2006/relationships/image" Target="../media/image650.png"/><Relationship Id="rId7" Type="http://schemas.openxmlformats.org/officeDocument/2006/relationships/customXml" Target="../ink/ink221.xml"/><Relationship Id="rId71" Type="http://schemas.openxmlformats.org/officeDocument/2006/relationships/customXml" Target="../ink/ink253.xml"/><Relationship Id="rId92" Type="http://schemas.openxmlformats.org/officeDocument/2006/relationships/image" Target="../media/image590.png"/><Relationship Id="rId2" Type="http://schemas.openxmlformats.org/officeDocument/2006/relationships/image" Target="../media/image214.png"/><Relationship Id="rId29" Type="http://schemas.openxmlformats.org/officeDocument/2006/relationships/customXml" Target="../ink/ink232.xml"/><Relationship Id="rId24" Type="http://schemas.openxmlformats.org/officeDocument/2006/relationships/image" Target="../media/image2500.png"/><Relationship Id="rId40" Type="http://schemas.openxmlformats.org/officeDocument/2006/relationships/image" Target="../media/image3300.png"/><Relationship Id="rId45" Type="http://schemas.openxmlformats.org/officeDocument/2006/relationships/customXml" Target="../ink/ink240.xml"/><Relationship Id="rId66" Type="http://schemas.openxmlformats.org/officeDocument/2006/relationships/image" Target="../media/image460.png"/><Relationship Id="rId87" Type="http://schemas.openxmlformats.org/officeDocument/2006/relationships/customXml" Target="../ink/ink261.xml"/><Relationship Id="rId110" Type="http://schemas.openxmlformats.org/officeDocument/2006/relationships/image" Target="../media/image680.png"/><Relationship Id="rId115" Type="http://schemas.openxmlformats.org/officeDocument/2006/relationships/customXml" Target="../ink/ink275.xml"/><Relationship Id="rId61" Type="http://schemas.openxmlformats.org/officeDocument/2006/relationships/customXml" Target="../ink/ink248.xml"/><Relationship Id="rId82" Type="http://schemas.openxmlformats.org/officeDocument/2006/relationships/image" Target="../media/image540.png"/><Relationship Id="rId19" Type="http://schemas.openxmlformats.org/officeDocument/2006/relationships/customXml" Target="../ink/ink227.xml"/><Relationship Id="rId14" Type="http://schemas.openxmlformats.org/officeDocument/2006/relationships/image" Target="../media/image2000.png"/><Relationship Id="rId30" Type="http://schemas.openxmlformats.org/officeDocument/2006/relationships/image" Target="../media/image2800.png"/><Relationship Id="rId35" Type="http://schemas.openxmlformats.org/officeDocument/2006/relationships/customXml" Target="../ink/ink235.xml"/><Relationship Id="rId56" Type="http://schemas.openxmlformats.org/officeDocument/2006/relationships/image" Target="../media/image411.png"/><Relationship Id="rId77" Type="http://schemas.openxmlformats.org/officeDocument/2006/relationships/customXml" Target="../ink/ink256.xml"/><Relationship Id="rId100" Type="http://schemas.openxmlformats.org/officeDocument/2006/relationships/image" Target="../media/image630.png"/><Relationship Id="rId105" Type="http://schemas.openxmlformats.org/officeDocument/2006/relationships/customXml" Target="../ink/ink270.xml"/><Relationship Id="rId8" Type="http://schemas.openxmlformats.org/officeDocument/2006/relationships/image" Target="../media/image1700.png"/><Relationship Id="rId51" Type="http://schemas.openxmlformats.org/officeDocument/2006/relationships/customXml" Target="../ink/ink243.xml"/><Relationship Id="rId72" Type="http://schemas.openxmlformats.org/officeDocument/2006/relationships/image" Target="../media/image491.png"/><Relationship Id="rId93" Type="http://schemas.openxmlformats.org/officeDocument/2006/relationships/customXml" Target="../ink/ink264.xml"/><Relationship Id="rId98" Type="http://schemas.openxmlformats.org/officeDocument/2006/relationships/image" Target="../media/image620.png"/><Relationship Id="rId3" Type="http://schemas.openxmlformats.org/officeDocument/2006/relationships/customXml" Target="../ink/ink219.xml"/><Relationship Id="rId25" Type="http://schemas.openxmlformats.org/officeDocument/2006/relationships/customXml" Target="../ink/ink230.xml"/><Relationship Id="rId46" Type="http://schemas.openxmlformats.org/officeDocument/2006/relationships/image" Target="../media/image3600.png"/><Relationship Id="rId67" Type="http://schemas.openxmlformats.org/officeDocument/2006/relationships/customXml" Target="../ink/ink251.xml"/><Relationship Id="rId116" Type="http://schemas.openxmlformats.org/officeDocument/2006/relationships/image" Target="../media/image711.png"/><Relationship Id="rId20" Type="http://schemas.openxmlformats.org/officeDocument/2006/relationships/image" Target="../media/image2300.png"/><Relationship Id="rId41" Type="http://schemas.openxmlformats.org/officeDocument/2006/relationships/customXml" Target="../ink/ink238.xml"/><Relationship Id="rId62" Type="http://schemas.openxmlformats.org/officeDocument/2006/relationships/image" Target="../media/image441.png"/><Relationship Id="rId83" Type="http://schemas.openxmlformats.org/officeDocument/2006/relationships/customXml" Target="../ink/ink259.xml"/><Relationship Id="rId88" Type="http://schemas.openxmlformats.org/officeDocument/2006/relationships/image" Target="../media/image570.png"/><Relationship Id="rId111" Type="http://schemas.openxmlformats.org/officeDocument/2006/relationships/customXml" Target="../ink/ink2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276.xml"/><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customXml" Target="../ink/ink277.xml"/><Relationship Id="rId7" Type="http://schemas.openxmlformats.org/officeDocument/2006/relationships/customXml" Target="../ink/ink279.xml"/><Relationship Id="rId12" Type="http://schemas.openxmlformats.org/officeDocument/2006/relationships/image" Target="../media/image800.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customXml" Target="../ink/ink281.xml"/><Relationship Id="rId5" Type="http://schemas.openxmlformats.org/officeDocument/2006/relationships/customXml" Target="../ink/ink278.xml"/><Relationship Id="rId10" Type="http://schemas.openxmlformats.org/officeDocument/2006/relationships/image" Target="../media/image790.png"/><Relationship Id="rId4" Type="http://schemas.openxmlformats.org/officeDocument/2006/relationships/image" Target="../media/image760.png"/><Relationship Id="rId9" Type="http://schemas.openxmlformats.org/officeDocument/2006/relationships/customXml" Target="../ink/ink2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60.png"/><Relationship Id="rId4" Type="http://schemas.openxmlformats.org/officeDocument/2006/relationships/customXml" Target="../ink/ink2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EAE1-3E45-4189-8A86-667351923899}"/>
              </a:ext>
            </a:extLst>
          </p:cNvPr>
          <p:cNvSpPr>
            <a:spLocks noGrp="1"/>
          </p:cNvSpPr>
          <p:nvPr>
            <p:ph type="ctrTitle"/>
          </p:nvPr>
        </p:nvSpPr>
        <p:spPr>
          <a:xfrm>
            <a:off x="1657350" y="1638300"/>
            <a:ext cx="5829300" cy="1790700"/>
          </a:xfrm>
        </p:spPr>
        <p:txBody>
          <a:bodyPr>
            <a:normAutofit/>
          </a:bodyPr>
          <a:lstStyle/>
          <a:p>
            <a:r>
              <a:rPr lang="en-US" altLang="zh-CN" sz="3300" b="1" dirty="0">
                <a:solidFill>
                  <a:srgbClr val="000000"/>
                </a:solidFill>
                <a:ea typeface="DengXian" panose="02010600030101010101" pitchFamily="2" charset="-122"/>
                <a:cs typeface="Times New Roman" panose="02020603050405020304" pitchFamily="18" charset="0"/>
              </a:rPr>
              <a:t>Software Engineering II</a:t>
            </a:r>
            <a:br>
              <a:rPr lang="en-US" sz="3300" b="1" dirty="0">
                <a:solidFill>
                  <a:srgbClr val="000000"/>
                </a:solidFill>
                <a:ea typeface="DengXian" panose="02010600030101010101" pitchFamily="2" charset="-122"/>
                <a:cs typeface="Times New Roman" panose="02020603050405020304" pitchFamily="18" charset="0"/>
              </a:rPr>
            </a:br>
            <a:r>
              <a:rPr lang="en-US" sz="3300" b="1" dirty="0">
                <a:solidFill>
                  <a:srgbClr val="000000"/>
                </a:solidFill>
                <a:ea typeface="DengXian" panose="02010600030101010101" pitchFamily="2" charset="-122"/>
                <a:cs typeface="Times New Roman" panose="02020603050405020304" pitchFamily="18" charset="0"/>
              </a:rPr>
              <a:t>Data-driven Software Engineerin</a:t>
            </a:r>
            <a:r>
              <a:rPr lang="en-US" altLang="zh-CN" sz="3300" b="1" dirty="0">
                <a:solidFill>
                  <a:srgbClr val="000000"/>
                </a:solidFill>
                <a:ea typeface="DengXian" panose="02010600030101010101" pitchFamily="2" charset="-122"/>
                <a:cs typeface="Times New Roman" panose="02020603050405020304" pitchFamily="18" charset="0"/>
              </a:rPr>
              <a:t>g</a:t>
            </a:r>
            <a:endParaRPr lang="en-US" sz="10350" b="1" dirty="0"/>
          </a:p>
        </p:txBody>
      </p:sp>
      <p:sp>
        <p:nvSpPr>
          <p:cNvPr id="3" name="Subtitle 2">
            <a:extLst>
              <a:ext uri="{FF2B5EF4-FFF2-40B4-BE49-F238E27FC236}">
                <a16:creationId xmlns:a16="http://schemas.microsoft.com/office/drawing/2014/main" id="{76802628-BFBC-4F03-A705-C4D9F287AF7E}"/>
              </a:ext>
            </a:extLst>
          </p:cNvPr>
          <p:cNvSpPr>
            <a:spLocks noGrp="1"/>
          </p:cNvSpPr>
          <p:nvPr>
            <p:ph type="subTitle" idx="1"/>
          </p:nvPr>
        </p:nvSpPr>
        <p:spPr>
          <a:xfrm>
            <a:off x="2000250" y="3718107"/>
            <a:ext cx="5143500" cy="512726"/>
          </a:xfrm>
        </p:spPr>
        <p:txBody>
          <a:bodyPr/>
          <a:lstStyle/>
          <a:p>
            <a:r>
              <a:rPr lang="en-US" dirty="0">
                <a:cs typeface="Times New Roman" panose="02020603050405020304" pitchFamily="18" charset="0"/>
              </a:rPr>
              <a:t>Lecturer: Shaowei Wang</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9773DC4-DAE6-4878-AE98-3FA5DE63D780}"/>
              </a:ext>
            </a:extLst>
          </p:cNvPr>
          <p:cNvSpPr txBox="1"/>
          <p:nvPr/>
        </p:nvSpPr>
        <p:spPr>
          <a:xfrm>
            <a:off x="3380510" y="4092332"/>
            <a:ext cx="2542171" cy="300082"/>
          </a:xfrm>
          <a:prstGeom prst="rect">
            <a:avLst/>
          </a:prstGeom>
          <a:noFill/>
        </p:spPr>
        <p:txBody>
          <a:bodyPr wrap="none" rtlCol="0">
            <a:spAutoFit/>
          </a:bodyPr>
          <a:lstStyle/>
          <a:p>
            <a:r>
              <a:rPr lang="en-US" sz="1350" dirty="0">
                <a:solidFill>
                  <a:schemeClr val="accent1"/>
                </a:solidFill>
              </a:rPr>
              <a:t>Email:</a:t>
            </a:r>
            <a:r>
              <a:rPr lang="en-US" sz="1350" dirty="0"/>
              <a:t> shaowei@cs.umanitoba.ca</a:t>
            </a:r>
          </a:p>
        </p:txBody>
      </p:sp>
    </p:spTree>
    <p:extLst>
      <p:ext uri="{BB962C8B-B14F-4D97-AF65-F5344CB8AC3E}">
        <p14:creationId xmlns:p14="http://schemas.microsoft.com/office/powerpoint/2010/main" val="423856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et frame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424" y="1964880"/>
            <a:ext cx="1613141" cy="15359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pi framewor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2129" y="1819985"/>
            <a:ext cx="4410636" cy="27566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apache spar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7551" y="5322881"/>
            <a:ext cx="1499908" cy="7955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tensorflo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0658" y="4594083"/>
            <a:ext cx="1828800" cy="1524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3349458" y="4628983"/>
            <a:ext cx="2354848" cy="693898"/>
          </a:xfrm>
          <a:prstGeom prst="rect">
            <a:avLst/>
          </a:prstGeom>
        </p:spPr>
      </p:pic>
      <p:pic>
        <p:nvPicPr>
          <p:cNvPr id="2064" name="Picture 16" descr="Image result for pytorc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2765" y="4724929"/>
            <a:ext cx="1828800" cy="41231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8"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0" descr="Image result for hadoo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0" name="Picture 22" descr="Image result for hadoo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59421" y="5450877"/>
            <a:ext cx="2612144" cy="67654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elastic search"/>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942765" y="3650998"/>
            <a:ext cx="1828800" cy="9518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7B2D169-ADDE-47EF-92DD-971312613D1A}" type="slidenum">
              <a:rPr lang="en-US" smtClean="0"/>
              <a:t>10</a:t>
            </a:fld>
            <a:endParaRPr lang="en-US"/>
          </a:p>
        </p:txBody>
      </p:sp>
      <p:sp>
        <p:nvSpPr>
          <p:cNvPr id="9" name="Title 8">
            <a:extLst>
              <a:ext uri="{FF2B5EF4-FFF2-40B4-BE49-F238E27FC236}">
                <a16:creationId xmlns:a16="http://schemas.microsoft.com/office/drawing/2014/main" id="{512B780B-AF75-4AF7-8993-061549AF98F7}"/>
              </a:ext>
            </a:extLst>
          </p:cNvPr>
          <p:cNvSpPr>
            <a:spLocks noGrp="1"/>
          </p:cNvSpPr>
          <p:nvPr>
            <p:ph type="title"/>
          </p:nvPr>
        </p:nvSpPr>
        <p:spPr>
          <a:xfrm>
            <a:off x="628650" y="365126"/>
            <a:ext cx="8218170" cy="1325563"/>
          </a:xfrm>
        </p:spPr>
        <p:txBody>
          <a:bodyPr>
            <a:normAutofit fontScale="90000"/>
          </a:bodyPr>
          <a:lstStyle/>
          <a:p>
            <a:r>
              <a:rPr lang="en-US" dirty="0"/>
              <a:t>Developers leverage an enormous number of APIs when building systems</a:t>
            </a:r>
            <a:endParaRPr lang="LID4096" dirty="0"/>
          </a:p>
        </p:txBody>
      </p:sp>
    </p:spTree>
    <p:extLst>
      <p:ext uri="{BB962C8B-B14F-4D97-AF65-F5344CB8AC3E}">
        <p14:creationId xmlns:p14="http://schemas.microsoft.com/office/powerpoint/2010/main" val="1615409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A drawing of a face&#10;&#10;Description generated with low confidence">
            <a:extLst>
              <a:ext uri="{FF2B5EF4-FFF2-40B4-BE49-F238E27FC236}">
                <a16:creationId xmlns:a16="http://schemas.microsoft.com/office/drawing/2014/main" id="{AB6B6299-0D32-497A-83E5-FDEE7D79A3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987551" y="2200505"/>
            <a:ext cx="3353873" cy="11151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kru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465" y="3174554"/>
            <a:ext cx="3257550" cy="174307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23DD9B7-0426-4E33-8910-C41B56AF4847}"/>
              </a:ext>
            </a:extLst>
          </p:cNvPr>
          <p:cNvSpPr>
            <a:spLocks noGrp="1"/>
          </p:cNvSpPr>
          <p:nvPr>
            <p:ph type="title"/>
          </p:nvPr>
        </p:nvSpPr>
        <p:spPr/>
        <p:txBody>
          <a:bodyPr>
            <a:normAutofit fontScale="90000"/>
          </a:bodyPr>
          <a:lstStyle/>
          <a:p>
            <a:r>
              <a:rPr lang="en-US" dirty="0"/>
              <a:t>Current code search engines mostly treat code as text (text-oriented)</a:t>
            </a:r>
            <a:endParaRPr lang="LID4096" dirty="0"/>
          </a:p>
        </p:txBody>
      </p:sp>
      <p:pic>
        <p:nvPicPr>
          <p:cNvPr id="3076" name="Picture 4" descr="Image result for searchcode"/>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1991136" y="3478008"/>
            <a:ext cx="5161727" cy="10465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7B2D169-ADDE-47EF-92DD-971312613D1A}" type="slidenum">
              <a:rPr lang="en-US" smtClean="0"/>
              <a:t>11</a:t>
            </a:fld>
            <a:endParaRPr lang="en-US"/>
          </a:p>
        </p:txBody>
      </p:sp>
      <p:pic>
        <p:nvPicPr>
          <p:cNvPr id="3082" name="Picture 10" descr="Image result for Codefet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7551" y="4439973"/>
            <a:ext cx="3486150" cy="1285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7464" y="2042468"/>
            <a:ext cx="3611807" cy="923330"/>
          </a:xfrm>
          <a:prstGeom prst="rect">
            <a:avLst/>
          </a:prstGeom>
          <a:noFill/>
        </p:spPr>
        <p:txBody>
          <a:bodyPr wrap="square" rtlCol="0">
            <a:spAutoFit/>
          </a:bodyPr>
          <a:lstStyle/>
          <a:p>
            <a:r>
              <a:rPr lang="en-US" sz="5400">
                <a:solidFill>
                  <a:schemeClr val="accent2"/>
                </a:solidFill>
                <a:latin typeface="Arial Rounded MT Bold" panose="020F0704030504030204" pitchFamily="34" charset="0"/>
              </a:rPr>
              <a:t>O</a:t>
            </a:r>
            <a:r>
              <a:rPr lang="en-US" sz="5400">
                <a:solidFill>
                  <a:schemeClr val="tx1">
                    <a:lumMod val="65000"/>
                    <a:lumOff val="35000"/>
                  </a:schemeClr>
                </a:solidFill>
                <a:latin typeface="Arial Rounded MT Bold" panose="020F0704030504030204" pitchFamily="34" charset="0"/>
              </a:rPr>
              <a:t>hloh</a:t>
            </a:r>
            <a:r>
              <a:rPr lang="en-US" sz="3200"/>
              <a:t>  </a:t>
            </a:r>
            <a:r>
              <a:rPr lang="en-US" sz="4400"/>
              <a:t>code</a:t>
            </a:r>
          </a:p>
        </p:txBody>
      </p:sp>
      <p:grpSp>
        <p:nvGrpSpPr>
          <p:cNvPr id="4" name="Group 3">
            <a:extLst>
              <a:ext uri="{FF2B5EF4-FFF2-40B4-BE49-F238E27FC236}">
                <a16:creationId xmlns:a16="http://schemas.microsoft.com/office/drawing/2014/main" id="{CA6C7315-4DFC-4684-8DBA-5805CD5A7696}"/>
              </a:ext>
            </a:extLst>
          </p:cNvPr>
          <p:cNvGrpSpPr/>
          <p:nvPr/>
        </p:nvGrpSpPr>
        <p:grpSpPr>
          <a:xfrm>
            <a:off x="0" y="1631860"/>
            <a:ext cx="9144000" cy="3198237"/>
            <a:chOff x="0" y="1631860"/>
            <a:chExt cx="9144000" cy="3198237"/>
          </a:xfrm>
        </p:grpSpPr>
        <p:pic>
          <p:nvPicPr>
            <p:cNvPr id="9" name="Picture 8">
              <a:extLst>
                <a:ext uri="{FF2B5EF4-FFF2-40B4-BE49-F238E27FC236}">
                  <a16:creationId xmlns:a16="http://schemas.microsoft.com/office/drawing/2014/main" id="{A3539EDC-33E8-4BDF-AD8B-B54B758A4E23}"/>
                </a:ext>
              </a:extLst>
            </p:cNvPr>
            <p:cNvPicPr>
              <a:picLocks noChangeAspect="1"/>
            </p:cNvPicPr>
            <p:nvPr/>
          </p:nvPicPr>
          <p:blipFill>
            <a:blip r:embed="rId8"/>
            <a:stretch>
              <a:fillRect/>
            </a:stretch>
          </p:blipFill>
          <p:spPr>
            <a:xfrm>
              <a:off x="0" y="2027903"/>
              <a:ext cx="9144000" cy="2802194"/>
            </a:xfrm>
            <a:prstGeom prst="rect">
              <a:avLst/>
            </a:prstGeom>
          </p:spPr>
        </p:pic>
        <p:sp>
          <p:nvSpPr>
            <p:cNvPr id="3" name="TextBox 2">
              <a:extLst>
                <a:ext uri="{FF2B5EF4-FFF2-40B4-BE49-F238E27FC236}">
                  <a16:creationId xmlns:a16="http://schemas.microsoft.com/office/drawing/2014/main" id="{2F011D14-438E-4D34-A50A-C0DF105031C7}"/>
                </a:ext>
              </a:extLst>
            </p:cNvPr>
            <p:cNvSpPr txBox="1"/>
            <p:nvPr/>
          </p:nvSpPr>
          <p:spPr>
            <a:xfrm>
              <a:off x="191589" y="1631860"/>
              <a:ext cx="2757743" cy="461665"/>
            </a:xfrm>
            <a:prstGeom prst="rect">
              <a:avLst/>
            </a:prstGeom>
            <a:noFill/>
          </p:spPr>
          <p:txBody>
            <a:bodyPr wrap="none" rtlCol="0">
              <a:spAutoFit/>
            </a:bodyPr>
            <a:lstStyle/>
            <a:p>
              <a:r>
                <a:rPr lang="en-US" sz="2400" b="1" dirty="0">
                  <a:solidFill>
                    <a:srgbClr val="FF0000"/>
                  </a:solidFill>
                </a:rPr>
                <a:t>Read file line by line</a:t>
              </a:r>
            </a:p>
          </p:txBody>
        </p:sp>
      </p:grpSp>
    </p:spTree>
    <p:custDataLst>
      <p:tags r:id="rId1"/>
    </p:custDataLst>
    <p:extLst>
      <p:ext uri="{BB962C8B-B14F-4D97-AF65-F5344CB8AC3E}">
        <p14:creationId xmlns:p14="http://schemas.microsoft.com/office/powerpoint/2010/main" val="13971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A drawing of a face&#10;&#10;Description generated with low confidence">
            <a:extLst>
              <a:ext uri="{FF2B5EF4-FFF2-40B4-BE49-F238E27FC236}">
                <a16:creationId xmlns:a16="http://schemas.microsoft.com/office/drawing/2014/main" id="{AB6B6299-0D32-497A-83E5-FDEE7D79A3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987551" y="2200505"/>
            <a:ext cx="3353873" cy="11151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kru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465" y="3174554"/>
            <a:ext cx="3257550" cy="17430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11C7BE6-D4C2-4BB1-AF62-08DB540B2C27}"/>
              </a:ext>
            </a:extLst>
          </p:cNvPr>
          <p:cNvSpPr>
            <a:spLocks noGrp="1"/>
          </p:cNvSpPr>
          <p:nvPr>
            <p:ph type="title"/>
          </p:nvPr>
        </p:nvSpPr>
        <p:spPr/>
        <p:txBody>
          <a:bodyPr>
            <a:normAutofit fontScale="90000"/>
          </a:bodyPr>
          <a:lstStyle/>
          <a:p>
            <a:r>
              <a:rPr lang="en-US" dirty="0"/>
              <a:t>Current code search engines mostly treat </a:t>
            </a:r>
            <a:r>
              <a:rPr lang="en-US" dirty="0">
                <a:solidFill>
                  <a:schemeClr val="bg1"/>
                </a:solidFill>
              </a:rPr>
              <a:t>code </a:t>
            </a:r>
            <a:r>
              <a:rPr lang="en-US" b="1" dirty="0">
                <a:solidFill>
                  <a:schemeClr val="bg1"/>
                </a:solidFill>
              </a:rPr>
              <a:t>as text (text-oriented)</a:t>
            </a:r>
            <a:endParaRPr lang="LID4096" dirty="0"/>
          </a:p>
        </p:txBody>
      </p:sp>
      <p:pic>
        <p:nvPicPr>
          <p:cNvPr id="3076" name="Picture 4" descr="Image result for searchcode"/>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1991136" y="3478008"/>
            <a:ext cx="5161727" cy="10465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7B2D169-ADDE-47EF-92DD-971312613D1A}" type="slidenum">
              <a:rPr lang="en-US" smtClean="0"/>
              <a:t>12</a:t>
            </a:fld>
            <a:endParaRPr lang="en-US"/>
          </a:p>
        </p:txBody>
      </p:sp>
      <p:pic>
        <p:nvPicPr>
          <p:cNvPr id="3082" name="Picture 10" descr="Image result for Codefet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7551" y="4439973"/>
            <a:ext cx="3486150" cy="1285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7464" y="2042468"/>
            <a:ext cx="3611807" cy="923330"/>
          </a:xfrm>
          <a:prstGeom prst="rect">
            <a:avLst/>
          </a:prstGeom>
          <a:noFill/>
        </p:spPr>
        <p:txBody>
          <a:bodyPr wrap="square" rtlCol="0">
            <a:spAutoFit/>
          </a:bodyPr>
          <a:lstStyle/>
          <a:p>
            <a:r>
              <a:rPr lang="en-US" sz="5400">
                <a:solidFill>
                  <a:schemeClr val="accent2"/>
                </a:solidFill>
                <a:latin typeface="Arial Rounded MT Bold" panose="020F0704030504030204" pitchFamily="34" charset="0"/>
              </a:rPr>
              <a:t>O</a:t>
            </a:r>
            <a:r>
              <a:rPr lang="en-US" sz="5400">
                <a:solidFill>
                  <a:schemeClr val="tx1">
                    <a:lumMod val="65000"/>
                    <a:lumOff val="35000"/>
                  </a:schemeClr>
                </a:solidFill>
                <a:latin typeface="Arial Rounded MT Bold" panose="020F0704030504030204" pitchFamily="34" charset="0"/>
              </a:rPr>
              <a:t>hloh</a:t>
            </a:r>
            <a:r>
              <a:rPr lang="en-US" sz="3200"/>
              <a:t>  </a:t>
            </a:r>
            <a:r>
              <a:rPr lang="en-US" sz="4400"/>
              <a:t>code</a:t>
            </a:r>
          </a:p>
        </p:txBody>
      </p:sp>
      <p:pic>
        <p:nvPicPr>
          <p:cNvPr id="9" name="Picture 8">
            <a:extLst>
              <a:ext uri="{FF2B5EF4-FFF2-40B4-BE49-F238E27FC236}">
                <a16:creationId xmlns:a16="http://schemas.microsoft.com/office/drawing/2014/main" id="{A3539EDC-33E8-4BDF-AD8B-B54B758A4E23}"/>
              </a:ext>
            </a:extLst>
          </p:cNvPr>
          <p:cNvPicPr>
            <a:picLocks noChangeAspect="1"/>
          </p:cNvPicPr>
          <p:nvPr/>
        </p:nvPicPr>
        <p:blipFill>
          <a:blip r:embed="rId8"/>
          <a:stretch>
            <a:fillRect/>
          </a:stretch>
        </p:blipFill>
        <p:spPr>
          <a:xfrm>
            <a:off x="-4980407" y="2027903"/>
            <a:ext cx="14124407" cy="4328448"/>
          </a:xfrm>
          <a:prstGeom prst="rect">
            <a:avLst/>
          </a:prstGeom>
        </p:spPr>
      </p:pic>
    </p:spTree>
    <p:custDataLst>
      <p:tags r:id="rId1"/>
    </p:custDataLst>
    <p:extLst>
      <p:ext uri="{BB962C8B-B14F-4D97-AF65-F5344CB8AC3E}">
        <p14:creationId xmlns:p14="http://schemas.microsoft.com/office/powerpoint/2010/main" val="61712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66BEA05-1FBD-4679-A012-485DE4FB1896}"/>
              </a:ext>
            </a:extLst>
          </p:cNvPr>
          <p:cNvSpPr/>
          <p:nvPr/>
        </p:nvSpPr>
        <p:spPr>
          <a:xfrm>
            <a:off x="219653" y="1999712"/>
            <a:ext cx="8704693" cy="43835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3E88CF12-69A3-4368-BE54-82610D068DB4}"/>
              </a:ext>
            </a:extLst>
          </p:cNvPr>
          <p:cNvSpPr txBox="1"/>
          <p:nvPr/>
        </p:nvSpPr>
        <p:spPr>
          <a:xfrm>
            <a:off x="592090" y="592171"/>
            <a:ext cx="2318360" cy="646331"/>
          </a:xfrm>
          <a:prstGeom prst="rect">
            <a:avLst/>
          </a:prstGeom>
          <a:solidFill>
            <a:srgbClr val="FF0000"/>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a:solidFill>
                  <a:schemeClr val="bg1"/>
                </a:solidFill>
              </a:rPr>
              <a:t>Query</a:t>
            </a:r>
            <a:r>
              <a:rPr lang="en-US">
                <a:solidFill>
                  <a:schemeClr val="bg1"/>
                </a:solidFill>
              </a:rPr>
              <a:t>: </a:t>
            </a:r>
          </a:p>
          <a:p>
            <a:r>
              <a:rPr lang="en-US">
                <a:solidFill>
                  <a:schemeClr val="bg1"/>
                </a:solidFill>
              </a:rPr>
              <a:t>read file line by line</a:t>
            </a:r>
          </a:p>
        </p:txBody>
      </p:sp>
      <p:sp>
        <p:nvSpPr>
          <p:cNvPr id="2" name="Flowchart: Process 1">
            <a:extLst>
              <a:ext uri="{FF2B5EF4-FFF2-40B4-BE49-F238E27FC236}">
                <a16:creationId xmlns:a16="http://schemas.microsoft.com/office/drawing/2014/main" id="{3BF5FEDA-FC8A-4830-AE6D-F97B54E7C0FB}"/>
              </a:ext>
            </a:extLst>
          </p:cNvPr>
          <p:cNvSpPr/>
          <p:nvPr/>
        </p:nvSpPr>
        <p:spPr>
          <a:xfrm>
            <a:off x="3680994" y="367990"/>
            <a:ext cx="2318360" cy="5965902"/>
          </a:xfrm>
          <a:prstGeom prst="flowChartProcess">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3FD16861-652A-4C07-A221-E2AFD0A7A660}"/>
              </a:ext>
            </a:extLst>
          </p:cNvPr>
          <p:cNvGrpSpPr/>
          <p:nvPr/>
        </p:nvGrpSpPr>
        <p:grpSpPr>
          <a:xfrm>
            <a:off x="3814154" y="730673"/>
            <a:ext cx="2050946" cy="1731333"/>
            <a:chOff x="3541248" y="2004577"/>
            <a:chExt cx="2050946" cy="1731333"/>
          </a:xfrm>
        </p:grpSpPr>
        <p:pic>
          <p:nvPicPr>
            <p:cNvPr id="12" name="Graphic 11" descr="Magnifying glass">
              <a:extLst>
                <a:ext uri="{FF2B5EF4-FFF2-40B4-BE49-F238E27FC236}">
                  <a16:creationId xmlns:a16="http://schemas.microsoft.com/office/drawing/2014/main" id="{83F7FCE5-CD3A-46C2-B946-AA960889DC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8280" y="2559818"/>
              <a:ext cx="1176092" cy="1176092"/>
            </a:xfrm>
            <a:prstGeom prst="rect">
              <a:avLst/>
            </a:prstGeom>
          </p:spPr>
        </p:pic>
        <p:sp>
          <p:nvSpPr>
            <p:cNvPr id="13" name="TextBox 12">
              <a:extLst>
                <a:ext uri="{FF2B5EF4-FFF2-40B4-BE49-F238E27FC236}">
                  <a16:creationId xmlns:a16="http://schemas.microsoft.com/office/drawing/2014/main" id="{BB07B306-DAF3-4B66-8FBC-B3EAFB85ECA9}"/>
                </a:ext>
              </a:extLst>
            </p:cNvPr>
            <p:cNvSpPr txBox="1"/>
            <p:nvPr/>
          </p:nvSpPr>
          <p:spPr>
            <a:xfrm>
              <a:off x="3541248" y="2004577"/>
              <a:ext cx="2050946" cy="646331"/>
            </a:xfrm>
            <a:prstGeom prst="rect">
              <a:avLst/>
            </a:prstGeom>
            <a:noFill/>
          </p:spPr>
          <p:txBody>
            <a:bodyPr wrap="none" rtlCol="0">
              <a:spAutoFit/>
            </a:bodyPr>
            <a:lstStyle/>
            <a:p>
              <a:pPr algn="ctr"/>
              <a:r>
                <a:rPr lang="en-US" b="1"/>
                <a:t>Text-oriented Code </a:t>
              </a:r>
            </a:p>
            <a:p>
              <a:pPr algn="ctr"/>
              <a:r>
                <a:rPr lang="en-US" b="1"/>
                <a:t>search engine</a:t>
              </a:r>
            </a:p>
          </p:txBody>
        </p:sp>
      </p:grpSp>
      <p:cxnSp>
        <p:nvCxnSpPr>
          <p:cNvPr id="15" name="Straight Arrow Connector 14">
            <a:extLst>
              <a:ext uri="{FF2B5EF4-FFF2-40B4-BE49-F238E27FC236}">
                <a16:creationId xmlns:a16="http://schemas.microsoft.com/office/drawing/2014/main" id="{84AB2CE2-01AD-4B11-AD05-C4CFD17408A8}"/>
              </a:ext>
            </a:extLst>
          </p:cNvPr>
          <p:cNvCxnSpPr>
            <a:cxnSpLocks/>
          </p:cNvCxnSpPr>
          <p:nvPr/>
        </p:nvCxnSpPr>
        <p:spPr>
          <a:xfrm>
            <a:off x="2910450" y="1053836"/>
            <a:ext cx="107753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8C33E2-74B3-48A8-B740-0B7E187C5B32}"/>
              </a:ext>
            </a:extLst>
          </p:cNvPr>
          <p:cNvCxnSpPr>
            <a:cxnSpLocks/>
            <a:stCxn id="13" idx="3"/>
          </p:cNvCxnSpPr>
          <p:nvPr/>
        </p:nvCxnSpPr>
        <p:spPr>
          <a:xfrm flipV="1">
            <a:off x="5865100" y="1053838"/>
            <a:ext cx="97059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6D0EB0C3-EB93-4A21-8DBE-E6D0B4E1D1B8}"/>
              </a:ext>
            </a:extLst>
          </p:cNvPr>
          <p:cNvGrpSpPr/>
          <p:nvPr/>
        </p:nvGrpSpPr>
        <p:grpSpPr>
          <a:xfrm>
            <a:off x="4121106" y="2702963"/>
            <a:ext cx="1437042" cy="1295956"/>
            <a:chOff x="2626289" y="4841083"/>
            <a:chExt cx="3717246" cy="1295956"/>
          </a:xfrm>
        </p:grpSpPr>
        <p:pic>
          <p:nvPicPr>
            <p:cNvPr id="19" name="Graphic 18" descr="Database">
              <a:extLst>
                <a:ext uri="{FF2B5EF4-FFF2-40B4-BE49-F238E27FC236}">
                  <a16:creationId xmlns:a16="http://schemas.microsoft.com/office/drawing/2014/main" id="{F8D9CBA6-18E3-4914-97CB-8BDB7F1A87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2888" y="4841083"/>
              <a:ext cx="2968229" cy="1111289"/>
            </a:xfrm>
            <a:prstGeom prst="rect">
              <a:avLst/>
            </a:prstGeom>
          </p:spPr>
        </p:pic>
        <p:sp>
          <p:nvSpPr>
            <p:cNvPr id="20" name="TextBox 19">
              <a:extLst>
                <a:ext uri="{FF2B5EF4-FFF2-40B4-BE49-F238E27FC236}">
                  <a16:creationId xmlns:a16="http://schemas.microsoft.com/office/drawing/2014/main" id="{2108AC40-4A19-4D18-9838-04C6612F4EE5}"/>
                </a:ext>
              </a:extLst>
            </p:cNvPr>
            <p:cNvSpPr txBox="1"/>
            <p:nvPr/>
          </p:nvSpPr>
          <p:spPr>
            <a:xfrm>
              <a:off x="2626289" y="5767707"/>
              <a:ext cx="3717246" cy="369332"/>
            </a:xfrm>
            <a:prstGeom prst="rect">
              <a:avLst/>
            </a:prstGeom>
            <a:noFill/>
          </p:spPr>
          <p:txBody>
            <a:bodyPr wrap="square" rtlCol="0">
              <a:spAutoFit/>
            </a:bodyPr>
            <a:lstStyle/>
            <a:p>
              <a:pPr algn="ctr"/>
              <a:r>
                <a:rPr lang="en-US" b="1"/>
                <a:t>World’s Code</a:t>
              </a:r>
            </a:p>
          </p:txBody>
        </p:sp>
      </p:grpSp>
      <p:cxnSp>
        <p:nvCxnSpPr>
          <p:cNvPr id="26" name="Straight Arrow Connector 25">
            <a:extLst>
              <a:ext uri="{FF2B5EF4-FFF2-40B4-BE49-F238E27FC236}">
                <a16:creationId xmlns:a16="http://schemas.microsoft.com/office/drawing/2014/main" id="{7D45CF20-80BA-4D04-9830-43BF08561896}"/>
              </a:ext>
            </a:extLst>
          </p:cNvPr>
          <p:cNvCxnSpPr>
            <a:endCxn id="19" idx="0"/>
          </p:cNvCxnSpPr>
          <p:nvPr/>
        </p:nvCxnSpPr>
        <p:spPr>
          <a:xfrm>
            <a:off x="4828837" y="2207941"/>
            <a:ext cx="1" cy="49502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26AF9F1-783A-4483-8521-A2167FFFADF4}"/>
              </a:ext>
            </a:extLst>
          </p:cNvPr>
          <p:cNvCxnSpPr/>
          <p:nvPr/>
        </p:nvCxnSpPr>
        <p:spPr>
          <a:xfrm>
            <a:off x="4828836" y="4034960"/>
            <a:ext cx="1" cy="49502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31" name="Cloud 30">
            <a:extLst>
              <a:ext uri="{FF2B5EF4-FFF2-40B4-BE49-F238E27FC236}">
                <a16:creationId xmlns:a16="http://schemas.microsoft.com/office/drawing/2014/main" id="{E3F44B7F-E022-4BA4-B4B0-4D64515EC037}"/>
              </a:ext>
            </a:extLst>
          </p:cNvPr>
          <p:cNvSpPr/>
          <p:nvPr/>
        </p:nvSpPr>
        <p:spPr>
          <a:xfrm>
            <a:off x="680206" y="2777791"/>
            <a:ext cx="2142128" cy="1361726"/>
          </a:xfrm>
          <a:prstGeom prst="clou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a:t>Collection of APIs with their online docs</a:t>
            </a:r>
          </a:p>
        </p:txBody>
      </p:sp>
      <p:grpSp>
        <p:nvGrpSpPr>
          <p:cNvPr id="32" name="Group 31">
            <a:extLst>
              <a:ext uri="{FF2B5EF4-FFF2-40B4-BE49-F238E27FC236}">
                <a16:creationId xmlns:a16="http://schemas.microsoft.com/office/drawing/2014/main" id="{273F8A7A-1A4D-4A00-B708-76BE90A041B8}"/>
              </a:ext>
            </a:extLst>
          </p:cNvPr>
          <p:cNvGrpSpPr/>
          <p:nvPr/>
        </p:nvGrpSpPr>
        <p:grpSpPr>
          <a:xfrm>
            <a:off x="6609546" y="300912"/>
            <a:ext cx="1634158" cy="1698801"/>
            <a:chOff x="6439808" y="2071554"/>
            <a:chExt cx="1634158" cy="1698801"/>
          </a:xfrm>
        </p:grpSpPr>
        <p:pic>
          <p:nvPicPr>
            <p:cNvPr id="33" name="Graphic 32" descr="List">
              <a:extLst>
                <a:ext uri="{FF2B5EF4-FFF2-40B4-BE49-F238E27FC236}">
                  <a16:creationId xmlns:a16="http://schemas.microsoft.com/office/drawing/2014/main" id="{AD92EAFA-B2CB-4591-A147-F080D6BA76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9808" y="2071554"/>
              <a:ext cx="1505849" cy="1505849"/>
            </a:xfrm>
            <a:prstGeom prst="rect">
              <a:avLst/>
            </a:prstGeom>
          </p:spPr>
        </p:pic>
        <p:sp>
          <p:nvSpPr>
            <p:cNvPr id="34" name="TextBox 33">
              <a:extLst>
                <a:ext uri="{FF2B5EF4-FFF2-40B4-BE49-F238E27FC236}">
                  <a16:creationId xmlns:a16="http://schemas.microsoft.com/office/drawing/2014/main" id="{8D22D84E-6D51-409D-AA1F-64F003007DF7}"/>
                </a:ext>
              </a:extLst>
            </p:cNvPr>
            <p:cNvSpPr txBox="1"/>
            <p:nvPr/>
          </p:nvSpPr>
          <p:spPr>
            <a:xfrm>
              <a:off x="6439808" y="3401023"/>
              <a:ext cx="1634158" cy="369332"/>
            </a:xfrm>
            <a:prstGeom prst="rect">
              <a:avLst/>
            </a:prstGeom>
            <a:noFill/>
          </p:spPr>
          <p:txBody>
            <a:bodyPr wrap="square" rtlCol="0">
              <a:spAutoFit/>
            </a:bodyPr>
            <a:lstStyle/>
            <a:p>
              <a:r>
                <a:rPr lang="en-US" b="1"/>
                <a:t>code snippets</a:t>
              </a:r>
            </a:p>
          </p:txBody>
        </p:sp>
      </p:grpSp>
      <p:cxnSp>
        <p:nvCxnSpPr>
          <p:cNvPr id="42" name="Straight Arrow Connector 41">
            <a:extLst>
              <a:ext uri="{FF2B5EF4-FFF2-40B4-BE49-F238E27FC236}">
                <a16:creationId xmlns:a16="http://schemas.microsoft.com/office/drawing/2014/main" id="{75FBD01C-40EA-4BE0-B1AF-6F5AF1ABEA47}"/>
              </a:ext>
            </a:extLst>
          </p:cNvPr>
          <p:cNvCxnSpPr>
            <a:cxnSpLocks/>
            <a:stCxn id="6" idx="2"/>
            <a:endCxn id="31" idx="3"/>
          </p:cNvCxnSpPr>
          <p:nvPr/>
        </p:nvCxnSpPr>
        <p:spPr>
          <a:xfrm>
            <a:off x="1751270" y="1238502"/>
            <a:ext cx="0" cy="161714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2B77753C-BB2D-4E34-80B7-98ACE73FA36E}"/>
              </a:ext>
            </a:extLst>
          </p:cNvPr>
          <p:cNvSpPr>
            <a:spLocks noGrp="1"/>
          </p:cNvSpPr>
          <p:nvPr>
            <p:ph type="sldNum" sz="quarter" idx="12"/>
          </p:nvPr>
        </p:nvSpPr>
        <p:spPr/>
        <p:txBody>
          <a:bodyPr/>
          <a:lstStyle/>
          <a:p>
            <a:fld id="{195EE1B9-BF1E-4A9E-A347-25B7544482F7}" type="slidenum">
              <a:rPr lang="en-US" smtClean="0"/>
              <a:t>13</a:t>
            </a:fld>
            <a:endParaRPr lang="en-US"/>
          </a:p>
        </p:txBody>
      </p:sp>
      <p:sp>
        <p:nvSpPr>
          <p:cNvPr id="38" name="TextBox 37">
            <a:extLst>
              <a:ext uri="{FF2B5EF4-FFF2-40B4-BE49-F238E27FC236}">
                <a16:creationId xmlns:a16="http://schemas.microsoft.com/office/drawing/2014/main" id="{4D7317C0-4F8E-4888-AFEF-89C10200CACC}"/>
              </a:ext>
            </a:extLst>
          </p:cNvPr>
          <p:cNvSpPr txBox="1"/>
          <p:nvPr/>
        </p:nvSpPr>
        <p:spPr>
          <a:xfrm>
            <a:off x="1843804" y="2065587"/>
            <a:ext cx="1438599" cy="646331"/>
          </a:xfrm>
          <a:prstGeom prst="rect">
            <a:avLst/>
          </a:prstGeom>
          <a:noFill/>
        </p:spPr>
        <p:txBody>
          <a:bodyPr wrap="none" rtlCol="0">
            <a:spAutoFit/>
          </a:bodyPr>
          <a:lstStyle/>
          <a:p>
            <a:r>
              <a:rPr lang="en-US" b="1"/>
              <a:t>Identify </a:t>
            </a:r>
          </a:p>
          <a:p>
            <a:r>
              <a:rPr lang="en-US" b="1"/>
              <a:t>relevant APIs</a:t>
            </a:r>
          </a:p>
        </p:txBody>
      </p:sp>
    </p:spTree>
    <p:custDataLst>
      <p:tags r:id="rId1"/>
    </p:custDataLst>
    <p:extLst>
      <p:ext uri="{BB962C8B-B14F-4D97-AF65-F5344CB8AC3E}">
        <p14:creationId xmlns:p14="http://schemas.microsoft.com/office/powerpoint/2010/main" val="108345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19B0-44DD-4ACF-954D-765C92AC01C7}"/>
              </a:ext>
            </a:extLst>
          </p:cNvPr>
          <p:cNvSpPr>
            <a:spLocks noGrp="1"/>
          </p:cNvSpPr>
          <p:nvPr>
            <p:ph type="title"/>
          </p:nvPr>
        </p:nvSpPr>
        <p:spPr/>
        <p:txBody>
          <a:bodyPr>
            <a:normAutofit/>
          </a:bodyPr>
          <a:lstStyle/>
          <a:p>
            <a:r>
              <a:rPr lang="en-US" dirty="0"/>
              <a:t>Identify relevant APIs to a Query using online API documentation</a:t>
            </a:r>
          </a:p>
        </p:txBody>
      </p:sp>
      <p:sp>
        <p:nvSpPr>
          <p:cNvPr id="4" name="Slide Number Placeholder 3">
            <a:extLst>
              <a:ext uri="{FF2B5EF4-FFF2-40B4-BE49-F238E27FC236}">
                <a16:creationId xmlns:a16="http://schemas.microsoft.com/office/drawing/2014/main" id="{FC753E81-C288-49BF-BF80-D7D9B4FABF1D}"/>
              </a:ext>
            </a:extLst>
          </p:cNvPr>
          <p:cNvSpPr>
            <a:spLocks noGrp="1"/>
          </p:cNvSpPr>
          <p:nvPr>
            <p:ph type="sldNum" sz="quarter" idx="12"/>
          </p:nvPr>
        </p:nvSpPr>
        <p:spPr/>
        <p:txBody>
          <a:bodyPr/>
          <a:lstStyle/>
          <a:p>
            <a:fld id="{17B2D169-ADDE-47EF-92DD-971312613D1A}" type="slidenum">
              <a:rPr lang="en-US" smtClean="0"/>
              <a:t>14</a:t>
            </a:fld>
            <a:endParaRPr lang="en-US"/>
          </a:p>
        </p:txBody>
      </p:sp>
      <p:pic>
        <p:nvPicPr>
          <p:cNvPr id="6" name="Picture 5">
            <a:extLst>
              <a:ext uri="{FF2B5EF4-FFF2-40B4-BE49-F238E27FC236}">
                <a16:creationId xmlns:a16="http://schemas.microsoft.com/office/drawing/2014/main" id="{F25BB5D4-4570-449D-8825-E6E3051FF039}"/>
              </a:ext>
            </a:extLst>
          </p:cNvPr>
          <p:cNvPicPr>
            <a:picLocks noChangeAspect="1"/>
          </p:cNvPicPr>
          <p:nvPr/>
        </p:nvPicPr>
        <p:blipFill>
          <a:blip r:embed="rId4"/>
          <a:stretch>
            <a:fillRect/>
          </a:stretch>
        </p:blipFill>
        <p:spPr>
          <a:xfrm>
            <a:off x="749042" y="1690689"/>
            <a:ext cx="7348941" cy="2460467"/>
          </a:xfrm>
          <a:prstGeom prst="rect">
            <a:avLst/>
          </a:prstGeom>
        </p:spPr>
      </p:pic>
      <p:pic>
        <p:nvPicPr>
          <p:cNvPr id="7" name="Picture 6">
            <a:extLst>
              <a:ext uri="{FF2B5EF4-FFF2-40B4-BE49-F238E27FC236}">
                <a16:creationId xmlns:a16="http://schemas.microsoft.com/office/drawing/2014/main" id="{D3850D0B-0770-4F75-AB73-0C23AFCFDFF1}"/>
              </a:ext>
            </a:extLst>
          </p:cNvPr>
          <p:cNvPicPr>
            <a:picLocks noChangeAspect="1"/>
          </p:cNvPicPr>
          <p:nvPr/>
        </p:nvPicPr>
        <p:blipFill>
          <a:blip r:embed="rId5"/>
          <a:stretch>
            <a:fillRect/>
          </a:stretch>
        </p:blipFill>
        <p:spPr>
          <a:xfrm>
            <a:off x="952500" y="3861511"/>
            <a:ext cx="4745355" cy="908856"/>
          </a:xfrm>
          <a:prstGeom prst="rect">
            <a:avLst/>
          </a:prstGeom>
        </p:spPr>
      </p:pic>
      <p:pic>
        <p:nvPicPr>
          <p:cNvPr id="3" name="Picture 2">
            <a:extLst>
              <a:ext uri="{FF2B5EF4-FFF2-40B4-BE49-F238E27FC236}">
                <a16:creationId xmlns:a16="http://schemas.microsoft.com/office/drawing/2014/main" id="{F6043065-F662-4DFD-99FA-C299F67B9AEA}"/>
              </a:ext>
            </a:extLst>
          </p:cNvPr>
          <p:cNvPicPr>
            <a:picLocks noChangeAspect="1"/>
          </p:cNvPicPr>
          <p:nvPr/>
        </p:nvPicPr>
        <p:blipFill>
          <a:blip r:embed="rId6"/>
          <a:stretch>
            <a:fillRect/>
          </a:stretch>
        </p:blipFill>
        <p:spPr>
          <a:xfrm>
            <a:off x="952500" y="4707992"/>
            <a:ext cx="5814060" cy="1596303"/>
          </a:xfrm>
          <a:prstGeom prst="rect">
            <a:avLst/>
          </a:prstGeom>
        </p:spPr>
      </p:pic>
    </p:spTree>
    <p:custDataLst>
      <p:tags r:id="rId1"/>
    </p:custDataLst>
    <p:extLst>
      <p:ext uri="{BB962C8B-B14F-4D97-AF65-F5344CB8AC3E}">
        <p14:creationId xmlns:p14="http://schemas.microsoft.com/office/powerpoint/2010/main" val="16784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842" y="1920727"/>
            <a:ext cx="3065391" cy="400110"/>
          </a:xfrm>
          <a:prstGeom prst="rect">
            <a:avLst/>
          </a:prstGeom>
          <a:solidFill>
            <a:srgbClr val="FF0000"/>
          </a:solidFill>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a:solidFill>
                  <a:schemeClr val="bg1"/>
                </a:solidFill>
              </a:rPr>
              <a:t>Query: read file line by line</a:t>
            </a:r>
          </a:p>
        </p:txBody>
      </p:sp>
      <p:sp>
        <p:nvSpPr>
          <p:cNvPr id="4" name="Title 3">
            <a:extLst>
              <a:ext uri="{FF2B5EF4-FFF2-40B4-BE49-F238E27FC236}">
                <a16:creationId xmlns:a16="http://schemas.microsoft.com/office/drawing/2014/main" id="{170BE08D-F00A-4069-896F-2806F68BB0CA}"/>
              </a:ext>
            </a:extLst>
          </p:cNvPr>
          <p:cNvSpPr>
            <a:spLocks noGrp="1"/>
          </p:cNvSpPr>
          <p:nvPr>
            <p:ph type="title"/>
          </p:nvPr>
        </p:nvSpPr>
        <p:spPr>
          <a:xfrm>
            <a:off x="628650" y="324394"/>
            <a:ext cx="8293486" cy="1325563"/>
          </a:xfrm>
        </p:spPr>
        <p:txBody>
          <a:bodyPr>
            <a:normAutofit fontScale="90000"/>
          </a:bodyPr>
          <a:lstStyle/>
          <a:p>
            <a:r>
              <a:rPr lang="en-CA" dirty="0"/>
              <a:t>Use a</a:t>
            </a:r>
            <a:r>
              <a:rPr lang="en-US" dirty="0"/>
              <a:t> Vector Space Model to measure the similarity between a Query and the API docs</a:t>
            </a:r>
            <a:endParaRPr lang="LID4096" dirty="0"/>
          </a:p>
        </p:txBody>
      </p:sp>
      <p:sp>
        <p:nvSpPr>
          <p:cNvPr id="2" name="Slide Number Placeholder 1"/>
          <p:cNvSpPr>
            <a:spLocks noGrp="1"/>
          </p:cNvSpPr>
          <p:nvPr>
            <p:ph type="sldNum" sz="quarter" idx="12"/>
          </p:nvPr>
        </p:nvSpPr>
        <p:spPr/>
        <p:txBody>
          <a:bodyPr/>
          <a:lstStyle/>
          <a:p>
            <a:fld id="{17B2D169-ADDE-47EF-92DD-971312613D1A}" type="slidenum">
              <a:rPr lang="en-US" smtClean="0"/>
              <a:t>15</a:t>
            </a:fld>
            <a:endParaRPr lang="en-US"/>
          </a:p>
        </p:txBody>
      </p:sp>
      <p:graphicFrame>
        <p:nvGraphicFramePr>
          <p:cNvPr id="11" name="Table 10"/>
          <p:cNvGraphicFramePr>
            <a:graphicFrameLocks noGrp="1"/>
          </p:cNvGraphicFramePr>
          <p:nvPr/>
        </p:nvGraphicFramePr>
        <p:xfrm>
          <a:off x="636270" y="4152503"/>
          <a:ext cx="3136110" cy="1925320"/>
        </p:xfrm>
        <a:graphic>
          <a:graphicData uri="http://schemas.openxmlformats.org/drawingml/2006/table">
            <a:tbl>
              <a:tblPr firstRow="1" bandRow="1">
                <a:tableStyleId>{69012ECD-51FC-41F1-AA8D-1B2483CD663E}</a:tableStyleId>
              </a:tblPr>
              <a:tblGrid>
                <a:gridCol w="1057627">
                  <a:extLst>
                    <a:ext uri="{9D8B030D-6E8A-4147-A177-3AD203B41FA5}">
                      <a16:colId xmlns:a16="http://schemas.microsoft.com/office/drawing/2014/main" val="436129165"/>
                    </a:ext>
                  </a:extLst>
                </a:gridCol>
                <a:gridCol w="2078483">
                  <a:extLst>
                    <a:ext uri="{9D8B030D-6E8A-4147-A177-3AD203B41FA5}">
                      <a16:colId xmlns:a16="http://schemas.microsoft.com/office/drawing/2014/main" val="4065581205"/>
                    </a:ext>
                  </a:extLst>
                </a:gridCol>
              </a:tblGrid>
              <a:tr h="0">
                <a:tc>
                  <a:txBody>
                    <a:bodyPr/>
                    <a:lstStyle/>
                    <a:p>
                      <a:r>
                        <a:rPr lang="en-US"/>
                        <a:t>API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812912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err="1"/>
                        <a:t>System.IO.File.Readlines</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Read the</a:t>
                      </a:r>
                      <a:r>
                        <a:rPr lang="en-US" baseline="0"/>
                        <a:t> lines of a file. The </a:t>
                      </a:r>
                      <a:r>
                        <a:rPr lang="en-US" baseline="0" err="1"/>
                        <a:t>Readlines</a:t>
                      </a:r>
                      <a:r>
                        <a:rPr lang="en-US" baseline="0"/>
                        <a:t> and </a:t>
                      </a:r>
                      <a:r>
                        <a:rPr lang="en-US" baseline="0" err="1"/>
                        <a:t>ReadAllLines</a:t>
                      </a:r>
                      <a:r>
                        <a:rPr lang="en-US" baseline="0"/>
                        <a:t>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370719"/>
                  </a:ext>
                </a:extLst>
              </a:tr>
              <a:tr h="370840">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99402"/>
                  </a:ext>
                </a:extLst>
              </a:tr>
            </a:tbl>
          </a:graphicData>
        </a:graphic>
      </p:graphicFrame>
      <p:cxnSp>
        <p:nvCxnSpPr>
          <p:cNvPr id="41" name="Elbow Connector 40"/>
          <p:cNvCxnSpPr>
            <a:stCxn id="9" idx="3"/>
          </p:cNvCxnSpPr>
          <p:nvPr/>
        </p:nvCxnSpPr>
        <p:spPr>
          <a:xfrm>
            <a:off x="3843233" y="2120782"/>
            <a:ext cx="535081" cy="99085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Elbow Connector 41"/>
          <p:cNvCxnSpPr>
            <a:stCxn id="11" idx="3"/>
          </p:cNvCxnSpPr>
          <p:nvPr/>
        </p:nvCxnSpPr>
        <p:spPr>
          <a:xfrm flipV="1">
            <a:off x="3772380" y="4135757"/>
            <a:ext cx="664986" cy="97940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53" name="Group 52"/>
          <p:cNvGrpSpPr/>
          <p:nvPr/>
        </p:nvGrpSpPr>
        <p:grpSpPr>
          <a:xfrm>
            <a:off x="5017289" y="1796585"/>
            <a:ext cx="2808185" cy="827697"/>
            <a:chOff x="5017288" y="1796586"/>
            <a:chExt cx="2586293" cy="646331"/>
          </a:xfrm>
        </p:grpSpPr>
        <p:sp>
          <p:nvSpPr>
            <p:cNvPr id="36" name="TextBox 35"/>
            <p:cNvSpPr txBox="1"/>
            <p:nvPr/>
          </p:nvSpPr>
          <p:spPr>
            <a:xfrm>
              <a:off x="5669280" y="1802013"/>
              <a:ext cx="1934301" cy="504706"/>
            </a:xfrm>
            <a:prstGeom prst="rect">
              <a:avLst/>
            </a:prstGeom>
            <a:noFill/>
          </p:spPr>
          <p:txBody>
            <a:bodyPr wrap="none" rtlCol="0">
              <a:spAutoFit/>
            </a:bodyPr>
            <a:lstStyle/>
            <a:p>
              <a:r>
                <a:rPr lang="en-US"/>
                <a:t>[ read, file, line, by ]</a:t>
              </a:r>
            </a:p>
            <a:p>
              <a:r>
                <a:rPr lang="en-US"/>
                <a:t>[ 0.27,  0.2,  0.2, 0.1]</a:t>
              </a:r>
            </a:p>
          </p:txBody>
        </p:sp>
        <p:sp>
          <p:nvSpPr>
            <p:cNvPr id="49" name="TextBox 48"/>
            <p:cNvSpPr txBox="1"/>
            <p:nvPr/>
          </p:nvSpPr>
          <p:spPr>
            <a:xfrm>
              <a:off x="5017288" y="1796586"/>
              <a:ext cx="781333" cy="646331"/>
            </a:xfrm>
            <a:prstGeom prst="rect">
              <a:avLst/>
            </a:prstGeom>
            <a:noFill/>
          </p:spPr>
          <p:txBody>
            <a:bodyPr wrap="square" rtlCol="0">
              <a:spAutoFit/>
            </a:bodyPr>
            <a:lstStyle/>
            <a:p>
              <a:r>
                <a:rPr lang="en-US"/>
                <a:t>         q</a:t>
              </a:r>
            </a:p>
            <a:p>
              <a:r>
                <a:rPr lang="en-US"/>
                <a:t>TF-IDF</a:t>
              </a:r>
            </a:p>
          </p:txBody>
        </p:sp>
      </p:grpSp>
      <p:grpSp>
        <p:nvGrpSpPr>
          <p:cNvPr id="62" name="Group 61"/>
          <p:cNvGrpSpPr/>
          <p:nvPr/>
        </p:nvGrpSpPr>
        <p:grpSpPr>
          <a:xfrm>
            <a:off x="1780331" y="2560043"/>
            <a:ext cx="3637230" cy="1655696"/>
            <a:chOff x="1780331" y="2560043"/>
            <a:chExt cx="3637230" cy="1655696"/>
          </a:xfrm>
        </p:grpSpPr>
        <p:pic>
          <p:nvPicPr>
            <p:cNvPr id="39" name="Picture 38" descr="File:&lt;strong&gt;Gear&lt;/strong&gt; - Noun project 7137.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122854">
              <a:off x="3761865" y="2560043"/>
              <a:ext cx="1655696" cy="1655696"/>
            </a:xfrm>
            <a:prstGeom prst="rect">
              <a:avLst/>
            </a:prstGeom>
          </p:spPr>
        </p:pic>
        <p:sp>
          <p:nvSpPr>
            <p:cNvPr id="61" name="TextBox 60"/>
            <p:cNvSpPr txBox="1"/>
            <p:nvPr/>
          </p:nvSpPr>
          <p:spPr>
            <a:xfrm>
              <a:off x="1780331" y="3029387"/>
              <a:ext cx="2642198" cy="369332"/>
            </a:xfrm>
            <a:prstGeom prst="rect">
              <a:avLst/>
            </a:prstGeom>
            <a:noFill/>
          </p:spPr>
          <p:txBody>
            <a:bodyPr wrap="none" rtlCol="0">
              <a:spAutoFit/>
            </a:bodyPr>
            <a:lstStyle/>
            <a:p>
              <a:r>
                <a:rPr lang="en-US" b="1"/>
                <a:t>Vector space mode (VSM)</a:t>
              </a:r>
            </a:p>
          </p:txBody>
        </p:sp>
      </p:grpSp>
      <p:grpSp>
        <p:nvGrpSpPr>
          <p:cNvPr id="16" name="Group 15">
            <a:extLst>
              <a:ext uri="{FF2B5EF4-FFF2-40B4-BE49-F238E27FC236}">
                <a16:creationId xmlns:a16="http://schemas.microsoft.com/office/drawing/2014/main" id="{BB82E618-5FB8-41C2-B79C-E7E0002721A4}"/>
              </a:ext>
            </a:extLst>
          </p:cNvPr>
          <p:cNvGrpSpPr/>
          <p:nvPr/>
        </p:nvGrpSpPr>
        <p:grpSpPr>
          <a:xfrm>
            <a:off x="5051609" y="4361858"/>
            <a:ext cx="3134707" cy="660586"/>
            <a:chOff x="5051609" y="4641775"/>
            <a:chExt cx="3134707" cy="660586"/>
          </a:xfrm>
        </p:grpSpPr>
        <p:sp>
          <p:nvSpPr>
            <p:cNvPr id="17" name="TextBox 16">
              <a:extLst>
                <a:ext uri="{FF2B5EF4-FFF2-40B4-BE49-F238E27FC236}">
                  <a16:creationId xmlns:a16="http://schemas.microsoft.com/office/drawing/2014/main" id="{4784E67D-8C1A-4BC3-A1AE-D19113D8DD7A}"/>
                </a:ext>
              </a:extLst>
            </p:cNvPr>
            <p:cNvSpPr txBox="1"/>
            <p:nvPr/>
          </p:nvSpPr>
          <p:spPr>
            <a:xfrm>
              <a:off x="5669280" y="4641775"/>
              <a:ext cx="2517036" cy="646331"/>
            </a:xfrm>
            <a:prstGeom prst="rect">
              <a:avLst/>
            </a:prstGeom>
            <a:noFill/>
          </p:spPr>
          <p:txBody>
            <a:bodyPr wrap="none" rtlCol="0">
              <a:spAutoFit/>
            </a:bodyPr>
            <a:lstStyle/>
            <a:p>
              <a:r>
                <a:rPr lang="en-US"/>
                <a:t>[ read, file, line, all, … ]</a:t>
              </a:r>
            </a:p>
            <a:p>
              <a:r>
                <a:rPr lang="en-US"/>
                <a:t>[ 0.3,    0.1, 0.3,  0.2 , … ]</a:t>
              </a:r>
            </a:p>
          </p:txBody>
        </p:sp>
        <p:sp>
          <p:nvSpPr>
            <p:cNvPr id="18" name="TextBox 17">
              <a:extLst>
                <a:ext uri="{FF2B5EF4-FFF2-40B4-BE49-F238E27FC236}">
                  <a16:creationId xmlns:a16="http://schemas.microsoft.com/office/drawing/2014/main" id="{A8C1C12C-7A15-44C1-9681-631F8950903D}"/>
                </a:ext>
              </a:extLst>
            </p:cNvPr>
            <p:cNvSpPr txBox="1"/>
            <p:nvPr/>
          </p:nvSpPr>
          <p:spPr>
            <a:xfrm>
              <a:off x="5051609" y="4656030"/>
              <a:ext cx="781333" cy="646331"/>
            </a:xfrm>
            <a:prstGeom prst="rect">
              <a:avLst/>
            </a:prstGeom>
            <a:noFill/>
          </p:spPr>
          <p:txBody>
            <a:bodyPr wrap="square" rtlCol="0">
              <a:spAutoFit/>
            </a:bodyPr>
            <a:lstStyle/>
            <a:p>
              <a:r>
                <a:rPr lang="en-US"/>
                <a:t>      d2</a:t>
              </a:r>
            </a:p>
            <a:p>
              <a:r>
                <a:rPr lang="en-US"/>
                <a:t>TF-IDF</a:t>
              </a:r>
            </a:p>
          </p:txBody>
        </p:sp>
      </p:grpSp>
      <p:grpSp>
        <p:nvGrpSpPr>
          <p:cNvPr id="19" name="Group 18">
            <a:extLst>
              <a:ext uri="{FF2B5EF4-FFF2-40B4-BE49-F238E27FC236}">
                <a16:creationId xmlns:a16="http://schemas.microsoft.com/office/drawing/2014/main" id="{671ABA96-AF37-4337-98E1-54CE89ED0917}"/>
              </a:ext>
            </a:extLst>
          </p:cNvPr>
          <p:cNvGrpSpPr/>
          <p:nvPr/>
        </p:nvGrpSpPr>
        <p:grpSpPr>
          <a:xfrm>
            <a:off x="5664564" y="3004965"/>
            <a:ext cx="3257572" cy="1147538"/>
            <a:chOff x="5685293" y="3160132"/>
            <a:chExt cx="3257572" cy="1147538"/>
          </a:xfrm>
        </p:grpSpPr>
        <p:pic>
          <p:nvPicPr>
            <p:cNvPr id="20" name="Picture 19">
              <a:extLst>
                <a:ext uri="{FF2B5EF4-FFF2-40B4-BE49-F238E27FC236}">
                  <a16:creationId xmlns:a16="http://schemas.microsoft.com/office/drawing/2014/main" id="{6A57569F-D4CF-42F8-8568-83C8FACAACED}"/>
                </a:ext>
              </a:extLst>
            </p:cNvPr>
            <p:cNvPicPr>
              <a:picLocks noChangeAspect="1"/>
            </p:cNvPicPr>
            <p:nvPr/>
          </p:nvPicPr>
          <p:blipFill>
            <a:blip r:embed="rId5"/>
            <a:stretch>
              <a:fillRect/>
            </a:stretch>
          </p:blipFill>
          <p:spPr>
            <a:xfrm>
              <a:off x="6527296" y="3294055"/>
              <a:ext cx="2415569" cy="935849"/>
            </a:xfrm>
            <a:prstGeom prst="rect">
              <a:avLst/>
            </a:prstGeom>
          </p:spPr>
        </p:pic>
        <p:sp>
          <p:nvSpPr>
            <p:cNvPr id="21" name="Multiplication Sign 20">
              <a:extLst>
                <a:ext uri="{FF2B5EF4-FFF2-40B4-BE49-F238E27FC236}">
                  <a16:creationId xmlns:a16="http://schemas.microsoft.com/office/drawing/2014/main" id="{FF95B087-3C24-4C5A-983F-0EA50E29B646}"/>
                </a:ext>
              </a:extLst>
            </p:cNvPr>
            <p:cNvSpPr/>
            <p:nvPr/>
          </p:nvSpPr>
          <p:spPr>
            <a:xfrm>
              <a:off x="5685293" y="3160132"/>
              <a:ext cx="1050394" cy="114753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008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7804526-CDC8-4D6E-BBBE-491D460B804B}"/>
              </a:ext>
            </a:extLst>
          </p:cNvPr>
          <p:cNvSpPr/>
          <p:nvPr/>
        </p:nvSpPr>
        <p:spPr>
          <a:xfrm>
            <a:off x="219653" y="1999712"/>
            <a:ext cx="8704693" cy="43835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3E88CF12-69A3-4368-BE54-82610D068DB4}"/>
              </a:ext>
            </a:extLst>
          </p:cNvPr>
          <p:cNvSpPr txBox="1"/>
          <p:nvPr/>
        </p:nvSpPr>
        <p:spPr>
          <a:xfrm>
            <a:off x="592090" y="592171"/>
            <a:ext cx="2318360" cy="646331"/>
          </a:xfrm>
          <a:prstGeom prst="rect">
            <a:avLst/>
          </a:prstGeom>
          <a:solidFill>
            <a:srgbClr val="FF0000"/>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solidFill>
                  <a:schemeClr val="bg1"/>
                </a:solidFill>
              </a:rPr>
              <a:t>Query</a:t>
            </a:r>
            <a:r>
              <a:rPr lang="en-US" dirty="0">
                <a:solidFill>
                  <a:schemeClr val="bg1"/>
                </a:solidFill>
              </a:rPr>
              <a:t>: </a:t>
            </a:r>
          </a:p>
          <a:p>
            <a:r>
              <a:rPr lang="en-US" dirty="0">
                <a:solidFill>
                  <a:schemeClr val="bg1"/>
                </a:solidFill>
              </a:rPr>
              <a:t>read file line by line</a:t>
            </a:r>
          </a:p>
        </p:txBody>
      </p:sp>
      <p:sp>
        <p:nvSpPr>
          <p:cNvPr id="2" name="Flowchart: Process 1">
            <a:extLst>
              <a:ext uri="{FF2B5EF4-FFF2-40B4-BE49-F238E27FC236}">
                <a16:creationId xmlns:a16="http://schemas.microsoft.com/office/drawing/2014/main" id="{3BF5FEDA-FC8A-4830-AE6D-F97B54E7C0FB}"/>
              </a:ext>
            </a:extLst>
          </p:cNvPr>
          <p:cNvSpPr/>
          <p:nvPr/>
        </p:nvSpPr>
        <p:spPr>
          <a:xfrm>
            <a:off x="3680994" y="367990"/>
            <a:ext cx="2318360" cy="5965902"/>
          </a:xfrm>
          <a:prstGeom prst="flowChartProcess">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AE61B946-FA5B-45F6-997A-BAE7B26CDE0D}"/>
              </a:ext>
            </a:extLst>
          </p:cNvPr>
          <p:cNvGrpSpPr/>
          <p:nvPr/>
        </p:nvGrpSpPr>
        <p:grpSpPr>
          <a:xfrm>
            <a:off x="3861475" y="4513127"/>
            <a:ext cx="1956305" cy="1731333"/>
            <a:chOff x="3588569" y="2004577"/>
            <a:chExt cx="1956305" cy="1731333"/>
          </a:xfrm>
        </p:grpSpPr>
        <p:pic>
          <p:nvPicPr>
            <p:cNvPr id="9" name="Graphic 8" descr="Magnifying glass">
              <a:extLst>
                <a:ext uri="{FF2B5EF4-FFF2-40B4-BE49-F238E27FC236}">
                  <a16:creationId xmlns:a16="http://schemas.microsoft.com/office/drawing/2014/main" id="{E046282E-C740-44A3-BD9B-943B15A024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8280" y="2559818"/>
              <a:ext cx="1176092" cy="1176092"/>
            </a:xfrm>
            <a:prstGeom prst="rect">
              <a:avLst/>
            </a:prstGeom>
          </p:spPr>
        </p:pic>
        <p:sp>
          <p:nvSpPr>
            <p:cNvPr id="10" name="TextBox 9">
              <a:extLst>
                <a:ext uri="{FF2B5EF4-FFF2-40B4-BE49-F238E27FC236}">
                  <a16:creationId xmlns:a16="http://schemas.microsoft.com/office/drawing/2014/main" id="{BA19090F-DCE2-4CB3-A17A-BC688A704DC8}"/>
                </a:ext>
              </a:extLst>
            </p:cNvPr>
            <p:cNvSpPr txBox="1"/>
            <p:nvPr/>
          </p:nvSpPr>
          <p:spPr>
            <a:xfrm>
              <a:off x="3588569" y="2004577"/>
              <a:ext cx="1956305" cy="646331"/>
            </a:xfrm>
            <a:prstGeom prst="rect">
              <a:avLst/>
            </a:prstGeom>
            <a:noFill/>
          </p:spPr>
          <p:txBody>
            <a:bodyPr wrap="none" rtlCol="0">
              <a:spAutoFit/>
            </a:bodyPr>
            <a:lstStyle/>
            <a:p>
              <a:pPr algn="ctr"/>
              <a:r>
                <a:rPr lang="en-US" b="1"/>
                <a:t>API-oriented code </a:t>
              </a:r>
            </a:p>
            <a:p>
              <a:pPr algn="ctr"/>
              <a:r>
                <a:rPr lang="en-US" b="1"/>
                <a:t>search engine</a:t>
              </a:r>
            </a:p>
          </p:txBody>
        </p:sp>
      </p:grpSp>
      <p:grpSp>
        <p:nvGrpSpPr>
          <p:cNvPr id="11" name="Group 10">
            <a:extLst>
              <a:ext uri="{FF2B5EF4-FFF2-40B4-BE49-F238E27FC236}">
                <a16:creationId xmlns:a16="http://schemas.microsoft.com/office/drawing/2014/main" id="{3FD16861-652A-4C07-A221-E2AFD0A7A660}"/>
              </a:ext>
            </a:extLst>
          </p:cNvPr>
          <p:cNvGrpSpPr/>
          <p:nvPr/>
        </p:nvGrpSpPr>
        <p:grpSpPr>
          <a:xfrm>
            <a:off x="3814154" y="730673"/>
            <a:ext cx="2050946" cy="1731333"/>
            <a:chOff x="3541248" y="2004577"/>
            <a:chExt cx="2050946" cy="1731333"/>
          </a:xfrm>
        </p:grpSpPr>
        <p:pic>
          <p:nvPicPr>
            <p:cNvPr id="12" name="Graphic 11" descr="Magnifying glass">
              <a:extLst>
                <a:ext uri="{FF2B5EF4-FFF2-40B4-BE49-F238E27FC236}">
                  <a16:creationId xmlns:a16="http://schemas.microsoft.com/office/drawing/2014/main" id="{83F7FCE5-CD3A-46C2-B946-AA960889DC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8280" y="2559818"/>
              <a:ext cx="1176092" cy="1176092"/>
            </a:xfrm>
            <a:prstGeom prst="rect">
              <a:avLst/>
            </a:prstGeom>
          </p:spPr>
        </p:pic>
        <p:sp>
          <p:nvSpPr>
            <p:cNvPr id="13" name="TextBox 12">
              <a:extLst>
                <a:ext uri="{FF2B5EF4-FFF2-40B4-BE49-F238E27FC236}">
                  <a16:creationId xmlns:a16="http://schemas.microsoft.com/office/drawing/2014/main" id="{BB07B306-DAF3-4B66-8FBC-B3EAFB85ECA9}"/>
                </a:ext>
              </a:extLst>
            </p:cNvPr>
            <p:cNvSpPr txBox="1"/>
            <p:nvPr/>
          </p:nvSpPr>
          <p:spPr>
            <a:xfrm>
              <a:off x="3541248" y="2004577"/>
              <a:ext cx="2050946" cy="646331"/>
            </a:xfrm>
            <a:prstGeom prst="rect">
              <a:avLst/>
            </a:prstGeom>
            <a:noFill/>
          </p:spPr>
          <p:txBody>
            <a:bodyPr wrap="none" rtlCol="0">
              <a:spAutoFit/>
            </a:bodyPr>
            <a:lstStyle/>
            <a:p>
              <a:pPr algn="ctr"/>
              <a:r>
                <a:rPr lang="en-US" b="1"/>
                <a:t>Text-oriented Code </a:t>
              </a:r>
            </a:p>
            <a:p>
              <a:pPr algn="ctr"/>
              <a:r>
                <a:rPr lang="en-US" b="1"/>
                <a:t>search engine</a:t>
              </a:r>
            </a:p>
          </p:txBody>
        </p:sp>
      </p:grpSp>
      <p:cxnSp>
        <p:nvCxnSpPr>
          <p:cNvPr id="15" name="Straight Arrow Connector 14">
            <a:extLst>
              <a:ext uri="{FF2B5EF4-FFF2-40B4-BE49-F238E27FC236}">
                <a16:creationId xmlns:a16="http://schemas.microsoft.com/office/drawing/2014/main" id="{84AB2CE2-01AD-4B11-AD05-C4CFD17408A8}"/>
              </a:ext>
            </a:extLst>
          </p:cNvPr>
          <p:cNvCxnSpPr>
            <a:cxnSpLocks/>
          </p:cNvCxnSpPr>
          <p:nvPr/>
        </p:nvCxnSpPr>
        <p:spPr>
          <a:xfrm>
            <a:off x="2910450" y="1053836"/>
            <a:ext cx="107753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8C33E2-74B3-48A8-B740-0B7E187C5B32}"/>
              </a:ext>
            </a:extLst>
          </p:cNvPr>
          <p:cNvCxnSpPr>
            <a:cxnSpLocks/>
            <a:stCxn id="13" idx="3"/>
          </p:cNvCxnSpPr>
          <p:nvPr/>
        </p:nvCxnSpPr>
        <p:spPr>
          <a:xfrm flipV="1">
            <a:off x="5865100" y="1053838"/>
            <a:ext cx="97059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6D0EB0C3-EB93-4A21-8DBE-E6D0B4E1D1B8}"/>
              </a:ext>
            </a:extLst>
          </p:cNvPr>
          <p:cNvGrpSpPr/>
          <p:nvPr/>
        </p:nvGrpSpPr>
        <p:grpSpPr>
          <a:xfrm>
            <a:off x="4121106" y="2702963"/>
            <a:ext cx="1437042" cy="1295956"/>
            <a:chOff x="2626289" y="4841083"/>
            <a:chExt cx="3717246" cy="1295956"/>
          </a:xfrm>
        </p:grpSpPr>
        <p:pic>
          <p:nvPicPr>
            <p:cNvPr id="19" name="Graphic 18" descr="Database">
              <a:extLst>
                <a:ext uri="{FF2B5EF4-FFF2-40B4-BE49-F238E27FC236}">
                  <a16:creationId xmlns:a16="http://schemas.microsoft.com/office/drawing/2014/main" id="{F8D9CBA6-18E3-4914-97CB-8BDB7F1A87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2888" y="4841083"/>
              <a:ext cx="2968229" cy="1111289"/>
            </a:xfrm>
            <a:prstGeom prst="rect">
              <a:avLst/>
            </a:prstGeom>
          </p:spPr>
        </p:pic>
        <p:sp>
          <p:nvSpPr>
            <p:cNvPr id="20" name="TextBox 19">
              <a:extLst>
                <a:ext uri="{FF2B5EF4-FFF2-40B4-BE49-F238E27FC236}">
                  <a16:creationId xmlns:a16="http://schemas.microsoft.com/office/drawing/2014/main" id="{2108AC40-4A19-4D18-9838-04C6612F4EE5}"/>
                </a:ext>
              </a:extLst>
            </p:cNvPr>
            <p:cNvSpPr txBox="1"/>
            <p:nvPr/>
          </p:nvSpPr>
          <p:spPr>
            <a:xfrm>
              <a:off x="2626289" y="5767707"/>
              <a:ext cx="3717246" cy="369332"/>
            </a:xfrm>
            <a:prstGeom prst="rect">
              <a:avLst/>
            </a:prstGeom>
            <a:noFill/>
          </p:spPr>
          <p:txBody>
            <a:bodyPr wrap="square" rtlCol="0">
              <a:spAutoFit/>
            </a:bodyPr>
            <a:lstStyle/>
            <a:p>
              <a:pPr algn="ctr"/>
              <a:r>
                <a:rPr lang="en-US" b="1"/>
                <a:t>World’s Code</a:t>
              </a:r>
            </a:p>
          </p:txBody>
        </p:sp>
      </p:grpSp>
      <p:cxnSp>
        <p:nvCxnSpPr>
          <p:cNvPr id="26" name="Straight Arrow Connector 25">
            <a:extLst>
              <a:ext uri="{FF2B5EF4-FFF2-40B4-BE49-F238E27FC236}">
                <a16:creationId xmlns:a16="http://schemas.microsoft.com/office/drawing/2014/main" id="{7D45CF20-80BA-4D04-9830-43BF08561896}"/>
              </a:ext>
            </a:extLst>
          </p:cNvPr>
          <p:cNvCxnSpPr>
            <a:endCxn id="19" idx="0"/>
          </p:cNvCxnSpPr>
          <p:nvPr/>
        </p:nvCxnSpPr>
        <p:spPr>
          <a:xfrm>
            <a:off x="4828837" y="2207941"/>
            <a:ext cx="1" cy="49502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26AF9F1-783A-4483-8521-A2167FFFADF4}"/>
              </a:ext>
            </a:extLst>
          </p:cNvPr>
          <p:cNvCxnSpPr/>
          <p:nvPr/>
        </p:nvCxnSpPr>
        <p:spPr>
          <a:xfrm>
            <a:off x="4828836" y="4034960"/>
            <a:ext cx="1" cy="49502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273F8A7A-1A4D-4A00-B708-76BE90A041B8}"/>
              </a:ext>
            </a:extLst>
          </p:cNvPr>
          <p:cNvGrpSpPr/>
          <p:nvPr/>
        </p:nvGrpSpPr>
        <p:grpSpPr>
          <a:xfrm>
            <a:off x="6609546" y="300912"/>
            <a:ext cx="1634158" cy="1698801"/>
            <a:chOff x="6439808" y="2071554"/>
            <a:chExt cx="1634158" cy="1698801"/>
          </a:xfrm>
        </p:grpSpPr>
        <p:pic>
          <p:nvPicPr>
            <p:cNvPr id="33" name="Graphic 32" descr="List">
              <a:extLst>
                <a:ext uri="{FF2B5EF4-FFF2-40B4-BE49-F238E27FC236}">
                  <a16:creationId xmlns:a16="http://schemas.microsoft.com/office/drawing/2014/main" id="{AD92EAFA-B2CB-4591-A147-F080D6BA76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9808" y="2071554"/>
              <a:ext cx="1505849" cy="1505849"/>
            </a:xfrm>
            <a:prstGeom prst="rect">
              <a:avLst/>
            </a:prstGeom>
          </p:spPr>
        </p:pic>
        <p:sp>
          <p:nvSpPr>
            <p:cNvPr id="34" name="TextBox 33">
              <a:extLst>
                <a:ext uri="{FF2B5EF4-FFF2-40B4-BE49-F238E27FC236}">
                  <a16:creationId xmlns:a16="http://schemas.microsoft.com/office/drawing/2014/main" id="{8D22D84E-6D51-409D-AA1F-64F003007DF7}"/>
                </a:ext>
              </a:extLst>
            </p:cNvPr>
            <p:cNvSpPr txBox="1"/>
            <p:nvPr/>
          </p:nvSpPr>
          <p:spPr>
            <a:xfrm>
              <a:off x="6439808" y="3401023"/>
              <a:ext cx="1634158" cy="369332"/>
            </a:xfrm>
            <a:prstGeom prst="rect">
              <a:avLst/>
            </a:prstGeom>
            <a:noFill/>
          </p:spPr>
          <p:txBody>
            <a:bodyPr wrap="square" rtlCol="0">
              <a:spAutoFit/>
            </a:bodyPr>
            <a:lstStyle/>
            <a:p>
              <a:r>
                <a:rPr lang="en-US" b="1"/>
                <a:t>code snippets</a:t>
              </a:r>
            </a:p>
          </p:txBody>
        </p:sp>
      </p:grpSp>
      <p:sp>
        <p:nvSpPr>
          <p:cNvPr id="41" name="TextBox 40">
            <a:extLst>
              <a:ext uri="{FF2B5EF4-FFF2-40B4-BE49-F238E27FC236}">
                <a16:creationId xmlns:a16="http://schemas.microsoft.com/office/drawing/2014/main" id="{8E61E543-A529-42BB-905C-0BCE0FCB94C6}"/>
              </a:ext>
            </a:extLst>
          </p:cNvPr>
          <p:cNvSpPr txBox="1"/>
          <p:nvPr/>
        </p:nvSpPr>
        <p:spPr>
          <a:xfrm>
            <a:off x="592090" y="4653455"/>
            <a:ext cx="2318360" cy="1477328"/>
          </a:xfrm>
          <a:prstGeom prst="rect">
            <a:avLst/>
          </a:prstGeom>
          <a:solidFill>
            <a:srgbClr val="FF0000"/>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solidFill>
                  <a:schemeClr val="bg1"/>
                </a:solidFill>
              </a:rPr>
              <a:t>Extended Query</a:t>
            </a:r>
            <a:r>
              <a:rPr lang="en-US" dirty="0">
                <a:solidFill>
                  <a:schemeClr val="bg1"/>
                </a:solidFill>
              </a:rPr>
              <a:t>: </a:t>
            </a:r>
          </a:p>
          <a:p>
            <a:r>
              <a:rPr lang="en-US">
                <a:solidFill>
                  <a:schemeClr val="bg1"/>
                </a:solidFill>
              </a:rPr>
              <a:t>original query + relevant APIs (e.g., </a:t>
            </a:r>
            <a:r>
              <a:rPr lang="en-US" dirty="0" err="1">
                <a:solidFill>
                  <a:schemeClr val="bg1"/>
                </a:solidFill>
              </a:rPr>
              <a:t>File.Readlines</a:t>
            </a:r>
            <a:r>
              <a:rPr lang="en-US" dirty="0">
                <a:solidFill>
                  <a:schemeClr val="bg1"/>
                </a:solidFill>
              </a:rPr>
              <a:t>())</a:t>
            </a:r>
          </a:p>
          <a:p>
            <a:endParaRPr lang="en-US" dirty="0">
              <a:solidFill>
                <a:schemeClr val="bg1"/>
              </a:solidFill>
            </a:endParaRPr>
          </a:p>
        </p:txBody>
      </p:sp>
      <p:cxnSp>
        <p:nvCxnSpPr>
          <p:cNvPr id="53" name="Straight Arrow Connector 52">
            <a:extLst>
              <a:ext uri="{FF2B5EF4-FFF2-40B4-BE49-F238E27FC236}">
                <a16:creationId xmlns:a16="http://schemas.microsoft.com/office/drawing/2014/main" id="{A6E147B4-B051-415F-8510-50BD899C2012}"/>
              </a:ext>
            </a:extLst>
          </p:cNvPr>
          <p:cNvCxnSpPr>
            <a:cxnSpLocks/>
            <a:stCxn id="41" idx="3"/>
          </p:cNvCxnSpPr>
          <p:nvPr/>
        </p:nvCxnSpPr>
        <p:spPr>
          <a:xfrm>
            <a:off x="2910450" y="5392119"/>
            <a:ext cx="107753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2B77753C-BB2D-4E34-80B7-98ACE73FA36E}"/>
              </a:ext>
            </a:extLst>
          </p:cNvPr>
          <p:cNvSpPr>
            <a:spLocks noGrp="1"/>
          </p:cNvSpPr>
          <p:nvPr>
            <p:ph type="sldNum" sz="quarter" idx="12"/>
          </p:nvPr>
        </p:nvSpPr>
        <p:spPr/>
        <p:txBody>
          <a:bodyPr/>
          <a:lstStyle/>
          <a:p>
            <a:fld id="{195EE1B9-BF1E-4A9E-A347-25B7544482F7}" type="slidenum">
              <a:rPr lang="en-US" smtClean="0"/>
              <a:t>16</a:t>
            </a:fld>
            <a:endParaRPr lang="en-US"/>
          </a:p>
        </p:txBody>
      </p:sp>
      <p:sp>
        <p:nvSpPr>
          <p:cNvPr id="28" name="Cloud 27">
            <a:extLst>
              <a:ext uri="{FF2B5EF4-FFF2-40B4-BE49-F238E27FC236}">
                <a16:creationId xmlns:a16="http://schemas.microsoft.com/office/drawing/2014/main" id="{859AB5AF-46A6-42D7-80B3-137BFE057675}"/>
              </a:ext>
            </a:extLst>
          </p:cNvPr>
          <p:cNvSpPr/>
          <p:nvPr/>
        </p:nvSpPr>
        <p:spPr>
          <a:xfrm>
            <a:off x="680206" y="2777791"/>
            <a:ext cx="2142128" cy="1361726"/>
          </a:xfrm>
          <a:prstGeom prst="clou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a:t>Collection of APIs with their online docs</a:t>
            </a:r>
          </a:p>
        </p:txBody>
      </p:sp>
      <p:cxnSp>
        <p:nvCxnSpPr>
          <p:cNvPr id="29" name="Straight Arrow Connector 28">
            <a:extLst>
              <a:ext uri="{FF2B5EF4-FFF2-40B4-BE49-F238E27FC236}">
                <a16:creationId xmlns:a16="http://schemas.microsoft.com/office/drawing/2014/main" id="{D6B72738-960A-4A30-B6A7-E9A3A75AC07A}"/>
              </a:ext>
            </a:extLst>
          </p:cNvPr>
          <p:cNvCxnSpPr>
            <a:cxnSpLocks/>
            <a:endCxn id="28" idx="3"/>
          </p:cNvCxnSpPr>
          <p:nvPr/>
        </p:nvCxnSpPr>
        <p:spPr>
          <a:xfrm>
            <a:off x="1751270" y="1238502"/>
            <a:ext cx="0" cy="161714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89C3D97-BDC3-4759-85F8-FB67FBEBAAEA}"/>
              </a:ext>
            </a:extLst>
          </p:cNvPr>
          <p:cNvSpPr txBox="1"/>
          <p:nvPr/>
        </p:nvSpPr>
        <p:spPr>
          <a:xfrm>
            <a:off x="1843804" y="2065587"/>
            <a:ext cx="1438599" cy="646331"/>
          </a:xfrm>
          <a:prstGeom prst="rect">
            <a:avLst/>
          </a:prstGeom>
          <a:noFill/>
        </p:spPr>
        <p:txBody>
          <a:bodyPr wrap="none" rtlCol="0">
            <a:spAutoFit/>
          </a:bodyPr>
          <a:lstStyle/>
          <a:p>
            <a:r>
              <a:rPr lang="en-US" b="1"/>
              <a:t>Identify </a:t>
            </a:r>
          </a:p>
          <a:p>
            <a:r>
              <a:rPr lang="en-US" b="1"/>
              <a:t>relevant APIs</a:t>
            </a:r>
          </a:p>
        </p:txBody>
      </p:sp>
      <p:cxnSp>
        <p:nvCxnSpPr>
          <p:cNvPr id="35" name="Straight Arrow Connector 34">
            <a:extLst>
              <a:ext uri="{FF2B5EF4-FFF2-40B4-BE49-F238E27FC236}">
                <a16:creationId xmlns:a16="http://schemas.microsoft.com/office/drawing/2014/main" id="{E31D963B-B4FF-4473-BD8E-676F5C6052C2}"/>
              </a:ext>
            </a:extLst>
          </p:cNvPr>
          <p:cNvCxnSpPr>
            <a:cxnSpLocks/>
            <a:stCxn id="28" idx="1"/>
            <a:endCxn id="41" idx="0"/>
          </p:cNvCxnSpPr>
          <p:nvPr/>
        </p:nvCxnSpPr>
        <p:spPr>
          <a:xfrm>
            <a:off x="1751270" y="4138067"/>
            <a:ext cx="0" cy="5153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92401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20828" y="1742171"/>
            <a:ext cx="2923673" cy="1937085"/>
            <a:chOff x="685801" y="433137"/>
            <a:chExt cx="2923673" cy="1937085"/>
          </a:xfrm>
        </p:grpSpPr>
        <p:sp>
          <p:nvSpPr>
            <p:cNvPr id="4" name="Flowchart: Alternate Process 3"/>
            <p:cNvSpPr/>
            <p:nvPr/>
          </p:nvSpPr>
          <p:spPr>
            <a:xfrm>
              <a:off x="685801" y="433137"/>
              <a:ext cx="2923673" cy="1937085"/>
            </a:xfrm>
            <a:prstGeom prst="flowChartAlternateProcess">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4"/>
            <p:cNvSpPr/>
            <p:nvPr/>
          </p:nvSpPr>
          <p:spPr>
            <a:xfrm>
              <a:off x="2322166" y="1118937"/>
              <a:ext cx="1155032" cy="1130968"/>
            </a:xfrm>
            <a:prstGeom prst="flowChartDocumen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t>Original query</a:t>
              </a:r>
            </a:p>
          </p:txBody>
        </p:sp>
        <p:sp>
          <p:nvSpPr>
            <p:cNvPr id="8" name="Flowchart: Multidocument 7"/>
            <p:cNvSpPr/>
            <p:nvPr/>
          </p:nvSpPr>
          <p:spPr>
            <a:xfrm>
              <a:off x="909790" y="1118937"/>
              <a:ext cx="1287380" cy="1130968"/>
            </a:xfrm>
            <a:prstGeom prst="flowChartMultidocumen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t>Relevant APIs</a:t>
              </a:r>
            </a:p>
          </p:txBody>
        </p:sp>
      </p:grpSp>
      <p:grpSp>
        <p:nvGrpSpPr>
          <p:cNvPr id="3" name="Group 2"/>
          <p:cNvGrpSpPr/>
          <p:nvPr/>
        </p:nvGrpSpPr>
        <p:grpSpPr>
          <a:xfrm>
            <a:off x="4310513" y="1742171"/>
            <a:ext cx="4227092" cy="1937085"/>
            <a:chOff x="4310513" y="1742171"/>
            <a:chExt cx="4227092" cy="1937085"/>
          </a:xfrm>
        </p:grpSpPr>
        <p:grpSp>
          <p:nvGrpSpPr>
            <p:cNvPr id="10" name="Group 9"/>
            <p:cNvGrpSpPr/>
            <p:nvPr/>
          </p:nvGrpSpPr>
          <p:grpSpPr>
            <a:xfrm>
              <a:off x="4310513" y="1742171"/>
              <a:ext cx="4227092" cy="1937085"/>
              <a:chOff x="685801" y="433137"/>
              <a:chExt cx="2923673" cy="1937085"/>
            </a:xfrm>
          </p:grpSpPr>
          <p:sp>
            <p:nvSpPr>
              <p:cNvPr id="11" name="Flowchart: Alternate Process 10"/>
              <p:cNvSpPr/>
              <p:nvPr/>
            </p:nvSpPr>
            <p:spPr>
              <a:xfrm>
                <a:off x="685801" y="433137"/>
                <a:ext cx="2923673" cy="1937085"/>
              </a:xfrm>
              <a:prstGeom prst="flowChartAlternateProcess">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ocument 11"/>
              <p:cNvSpPr/>
              <p:nvPr/>
            </p:nvSpPr>
            <p:spPr>
              <a:xfrm>
                <a:off x="1913726" y="1118937"/>
                <a:ext cx="718765" cy="1130968"/>
              </a:xfrm>
              <a:prstGeom prst="flowChartDocument">
                <a:avLst/>
              </a:prstGeom>
              <a:ln w="28575">
                <a:solidFill>
                  <a:srgbClr val="EC761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Method name</a:t>
                </a:r>
              </a:p>
            </p:txBody>
          </p:sp>
          <p:sp>
            <p:nvSpPr>
              <p:cNvPr id="14" name="Flowchart: Multidocument 13"/>
              <p:cNvSpPr/>
              <p:nvPr/>
            </p:nvSpPr>
            <p:spPr>
              <a:xfrm>
                <a:off x="867388" y="1118937"/>
                <a:ext cx="902713" cy="1130968"/>
              </a:xfrm>
              <a:prstGeom prst="flowChartMultidocumen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APIs in method</a:t>
                </a:r>
              </a:p>
            </p:txBody>
          </p:sp>
        </p:grpSp>
        <p:sp>
          <p:nvSpPr>
            <p:cNvPr id="15" name="Flowchart: Document 14"/>
            <p:cNvSpPr/>
            <p:nvPr/>
          </p:nvSpPr>
          <p:spPr>
            <a:xfrm>
              <a:off x="7336590" y="2427971"/>
              <a:ext cx="1039202" cy="1130968"/>
            </a:xfrm>
            <a:prstGeom prst="flowChartDocument">
              <a:avLst/>
            </a:prstGeom>
            <a:ln w="28575">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Method body</a:t>
              </a:r>
            </a:p>
          </p:txBody>
        </p:sp>
      </p:grpSp>
      <p:sp>
        <p:nvSpPr>
          <p:cNvPr id="13" name="Title 12">
            <a:extLst>
              <a:ext uri="{FF2B5EF4-FFF2-40B4-BE49-F238E27FC236}">
                <a16:creationId xmlns:a16="http://schemas.microsoft.com/office/drawing/2014/main" id="{D4507A0F-B2A8-4263-ACB7-FFE81FD43650}"/>
              </a:ext>
            </a:extLst>
          </p:cNvPr>
          <p:cNvSpPr>
            <a:spLocks noGrp="1"/>
          </p:cNvSpPr>
          <p:nvPr>
            <p:ph type="title"/>
          </p:nvPr>
        </p:nvSpPr>
        <p:spPr>
          <a:xfrm>
            <a:off x="382905" y="266751"/>
            <a:ext cx="8378190" cy="1325563"/>
          </a:xfrm>
        </p:spPr>
        <p:txBody>
          <a:bodyPr/>
          <a:lstStyle/>
          <a:p>
            <a:r>
              <a:rPr lang="en-US" dirty="0"/>
              <a:t>Code retrieval in API-oriented code search engine</a:t>
            </a:r>
            <a:endParaRPr lang="LID4096" dirty="0"/>
          </a:p>
        </p:txBody>
      </p:sp>
      <p:sp>
        <p:nvSpPr>
          <p:cNvPr id="2" name="Slide Number Placeholder 1"/>
          <p:cNvSpPr>
            <a:spLocks noGrp="1"/>
          </p:cNvSpPr>
          <p:nvPr>
            <p:ph type="sldNum" sz="quarter" idx="12"/>
          </p:nvPr>
        </p:nvSpPr>
        <p:spPr/>
        <p:txBody>
          <a:bodyPr/>
          <a:lstStyle/>
          <a:p>
            <a:fld id="{17B2D169-ADDE-47EF-92DD-971312613D1A}" type="slidenum">
              <a:rPr lang="en-US" smtClean="0"/>
              <a:t>17</a:t>
            </a:fld>
            <a:endParaRPr lang="en-US"/>
          </a:p>
        </p:txBody>
      </p:sp>
      <p:sp>
        <p:nvSpPr>
          <p:cNvPr id="16" name="Rectangle 15">
            <a:extLst>
              <a:ext uri="{FF2B5EF4-FFF2-40B4-BE49-F238E27FC236}">
                <a16:creationId xmlns:a16="http://schemas.microsoft.com/office/drawing/2014/main" id="{BB5FE98D-5915-4F65-B3EF-055D5AEDF059}"/>
              </a:ext>
            </a:extLst>
          </p:cNvPr>
          <p:cNvSpPr/>
          <p:nvPr/>
        </p:nvSpPr>
        <p:spPr>
          <a:xfrm>
            <a:off x="464322" y="3989397"/>
            <a:ext cx="4094977" cy="2457892"/>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en-US" sz="2000" b="1" dirty="0">
                <a:solidFill>
                  <a:srgbClr val="EC7614"/>
                </a:solidFill>
                <a:latin typeface="+mj-lt"/>
                <a:cs typeface="Courier New" panose="02070309020205020404" pitchFamily="49" charset="0"/>
              </a:rPr>
              <a:t>void </a:t>
            </a:r>
            <a:r>
              <a:rPr lang="en-US" altLang="en-US" sz="2000" b="1" dirty="0" err="1">
                <a:solidFill>
                  <a:srgbClr val="EC7614"/>
                </a:solidFill>
                <a:latin typeface="+mj-lt"/>
                <a:cs typeface="Courier New" panose="02070309020205020404" pitchFamily="49" charset="0"/>
              </a:rPr>
              <a:t>readFileLines</a:t>
            </a:r>
            <a:r>
              <a:rPr lang="en-US" altLang="en-US" sz="2000" b="1" dirty="0">
                <a:solidFill>
                  <a:srgbClr val="EC7614"/>
                </a:solidFill>
                <a:latin typeface="+mj-lt"/>
                <a:cs typeface="Courier New" panose="02070309020205020404" pitchFamily="49" charset="0"/>
              </a:rPr>
              <a:t>(String file)</a:t>
            </a:r>
            <a:r>
              <a:rPr lang="en-US" altLang="en-US" sz="2000" b="1" dirty="0">
                <a:solidFill>
                  <a:schemeClr val="accent6"/>
                </a:solidFill>
                <a:latin typeface="+mj-lt"/>
                <a:cs typeface="Courier New" panose="02070309020205020404" pitchFamily="49" charset="0"/>
              </a:rPr>
              <a:t>{</a:t>
            </a:r>
          </a:p>
          <a:p>
            <a:pPr lvl="1"/>
            <a:r>
              <a:rPr lang="en-US" altLang="en-US" sz="2000" b="1" dirty="0">
                <a:solidFill>
                  <a:schemeClr val="accent6"/>
                </a:solidFill>
                <a:latin typeface="+mj-lt"/>
                <a:cs typeface="Courier New" panose="02070309020205020404" pitchFamily="49" charset="0"/>
              </a:rPr>
              <a:t>Var lines = </a:t>
            </a:r>
            <a:r>
              <a:rPr lang="en-US" altLang="en-US" sz="2000" b="1" dirty="0" err="1">
                <a:solidFill>
                  <a:schemeClr val="accent6"/>
                </a:solidFill>
                <a:latin typeface="+mj-lt"/>
                <a:cs typeface="Courier New" panose="02070309020205020404" pitchFamily="49" charset="0"/>
              </a:rPr>
              <a:t>File.ReadLines</a:t>
            </a:r>
            <a:r>
              <a:rPr lang="en-US" altLang="en-US" sz="2000" b="1" dirty="0">
                <a:solidFill>
                  <a:schemeClr val="accent6"/>
                </a:solidFill>
                <a:latin typeface="+mj-lt"/>
                <a:cs typeface="Courier New" panose="02070309020205020404" pitchFamily="49" charset="0"/>
              </a:rPr>
              <a:t>(file);</a:t>
            </a:r>
          </a:p>
          <a:p>
            <a:pPr lvl="1"/>
            <a:r>
              <a:rPr lang="en-US" altLang="en-US" sz="2000" b="1" dirty="0">
                <a:solidFill>
                  <a:schemeClr val="accent6"/>
                </a:solidFill>
                <a:latin typeface="+mj-lt"/>
                <a:cs typeface="Courier New" panose="02070309020205020404" pitchFamily="49" charset="0"/>
              </a:rPr>
              <a:t>Foreach(var line in lines){</a:t>
            </a:r>
          </a:p>
          <a:p>
            <a:pPr lvl="1"/>
            <a:r>
              <a:rPr lang="en-US" altLang="en-US" sz="2000" b="1" dirty="0">
                <a:solidFill>
                  <a:schemeClr val="accent6"/>
                </a:solidFill>
                <a:latin typeface="+mj-lt"/>
                <a:cs typeface="Courier New" panose="02070309020205020404" pitchFamily="49" charset="0"/>
              </a:rPr>
              <a:t>	</a:t>
            </a:r>
            <a:r>
              <a:rPr lang="en-US" altLang="en-US" sz="2000" b="1" dirty="0" err="1">
                <a:solidFill>
                  <a:schemeClr val="accent6"/>
                </a:solidFill>
                <a:latin typeface="+mj-lt"/>
                <a:cs typeface="Courier New" panose="02070309020205020404" pitchFamily="49" charset="0"/>
              </a:rPr>
              <a:t>Console.print</a:t>
            </a:r>
            <a:r>
              <a:rPr lang="en-US" altLang="en-US" sz="2000" b="1" dirty="0">
                <a:solidFill>
                  <a:schemeClr val="accent6"/>
                </a:solidFill>
                <a:latin typeface="+mj-lt"/>
                <a:cs typeface="Courier New" panose="02070309020205020404" pitchFamily="49" charset="0"/>
              </a:rPr>
              <a:t>(line);</a:t>
            </a:r>
          </a:p>
          <a:p>
            <a:pPr lvl="1"/>
            <a:r>
              <a:rPr lang="en-US" altLang="en-US" sz="2000" b="1" dirty="0">
                <a:solidFill>
                  <a:schemeClr val="accent6"/>
                </a:solidFill>
                <a:latin typeface="+mj-lt"/>
                <a:cs typeface="Courier New" panose="02070309020205020404" pitchFamily="49" charset="0"/>
              </a:rPr>
              <a:t>}</a:t>
            </a:r>
          </a:p>
          <a:p>
            <a:r>
              <a:rPr lang="en-US" sz="1600" b="1" dirty="0">
                <a:solidFill>
                  <a:schemeClr val="accent6"/>
                </a:solidFill>
              </a:rPr>
              <a:t>}</a:t>
            </a:r>
          </a:p>
        </p:txBody>
      </p:sp>
      <p:sp>
        <p:nvSpPr>
          <p:cNvPr id="7" name="Rectangle 6"/>
          <p:cNvSpPr/>
          <p:nvPr/>
        </p:nvSpPr>
        <p:spPr>
          <a:xfrm>
            <a:off x="2054831" y="4649621"/>
            <a:ext cx="2017084" cy="312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FF08DA-140F-47D2-A026-25B0584A930F}"/>
              </a:ext>
            </a:extLst>
          </p:cNvPr>
          <p:cNvSpPr txBox="1"/>
          <p:nvPr/>
        </p:nvSpPr>
        <p:spPr>
          <a:xfrm>
            <a:off x="728987" y="1789614"/>
            <a:ext cx="2815514" cy="461665"/>
          </a:xfrm>
          <a:prstGeom prst="rect">
            <a:avLst/>
          </a:prstGeom>
          <a:noFill/>
        </p:spPr>
        <p:txBody>
          <a:bodyPr wrap="none" rtlCol="0">
            <a:spAutoFit/>
          </a:bodyPr>
          <a:lstStyle/>
          <a:p>
            <a:r>
              <a:rPr lang="en-US" sz="2400" b="1"/>
              <a:t>Extended query (EQ)</a:t>
            </a:r>
          </a:p>
        </p:txBody>
      </p:sp>
      <p:sp>
        <p:nvSpPr>
          <p:cNvPr id="19" name="TextBox 18">
            <a:extLst>
              <a:ext uri="{FF2B5EF4-FFF2-40B4-BE49-F238E27FC236}">
                <a16:creationId xmlns:a16="http://schemas.microsoft.com/office/drawing/2014/main" id="{EF290E38-56FD-425A-8B78-2A69128D8A78}"/>
              </a:ext>
            </a:extLst>
          </p:cNvPr>
          <p:cNvSpPr txBox="1"/>
          <p:nvPr/>
        </p:nvSpPr>
        <p:spPr>
          <a:xfrm>
            <a:off x="4374214" y="1742171"/>
            <a:ext cx="4172361" cy="461665"/>
          </a:xfrm>
          <a:prstGeom prst="rect">
            <a:avLst/>
          </a:prstGeom>
          <a:noFill/>
        </p:spPr>
        <p:txBody>
          <a:bodyPr wrap="none" rtlCol="0">
            <a:spAutoFit/>
          </a:bodyPr>
          <a:lstStyle/>
          <a:p>
            <a:r>
              <a:rPr lang="en-US" sz="2400" b="1"/>
              <a:t>Code snippet (C)(Method level)</a:t>
            </a:r>
          </a:p>
        </p:txBody>
      </p:sp>
      <p:sp>
        <p:nvSpPr>
          <p:cNvPr id="20" name="Rectangle 19">
            <a:extLst>
              <a:ext uri="{FF2B5EF4-FFF2-40B4-BE49-F238E27FC236}">
                <a16:creationId xmlns:a16="http://schemas.microsoft.com/office/drawing/2014/main" id="{4C8A03E7-2417-451B-A90F-7CDFA088DF0B}"/>
              </a:ext>
            </a:extLst>
          </p:cNvPr>
          <p:cNvSpPr/>
          <p:nvPr/>
        </p:nvSpPr>
        <p:spPr>
          <a:xfrm>
            <a:off x="1420870" y="5266096"/>
            <a:ext cx="2017084" cy="312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103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20828" y="1742171"/>
            <a:ext cx="2923673" cy="1937085"/>
            <a:chOff x="685801" y="433137"/>
            <a:chExt cx="2923673" cy="1937085"/>
          </a:xfrm>
        </p:grpSpPr>
        <p:sp>
          <p:nvSpPr>
            <p:cNvPr id="4" name="Flowchart: Alternate Process 3"/>
            <p:cNvSpPr/>
            <p:nvPr/>
          </p:nvSpPr>
          <p:spPr>
            <a:xfrm>
              <a:off x="685801" y="433137"/>
              <a:ext cx="2923673" cy="1937085"/>
            </a:xfrm>
            <a:prstGeom prst="flowChartAlternateProcess">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4"/>
            <p:cNvSpPr/>
            <p:nvPr/>
          </p:nvSpPr>
          <p:spPr>
            <a:xfrm>
              <a:off x="2322166" y="1118937"/>
              <a:ext cx="1155032" cy="1130968"/>
            </a:xfrm>
            <a:prstGeom prst="flowChartDocumen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t>Original query</a:t>
              </a:r>
            </a:p>
          </p:txBody>
        </p:sp>
        <p:sp>
          <p:nvSpPr>
            <p:cNvPr id="6" name="TextBox 5"/>
            <p:cNvSpPr txBox="1"/>
            <p:nvPr/>
          </p:nvSpPr>
          <p:spPr>
            <a:xfrm>
              <a:off x="793960" y="480580"/>
              <a:ext cx="2815514" cy="461665"/>
            </a:xfrm>
            <a:prstGeom prst="rect">
              <a:avLst/>
            </a:prstGeom>
            <a:noFill/>
          </p:spPr>
          <p:txBody>
            <a:bodyPr wrap="none" rtlCol="0">
              <a:spAutoFit/>
            </a:bodyPr>
            <a:lstStyle/>
            <a:p>
              <a:r>
                <a:rPr lang="en-US" sz="2400" b="1"/>
                <a:t>Extended query (EQ)</a:t>
              </a:r>
            </a:p>
          </p:txBody>
        </p:sp>
        <p:sp>
          <p:nvSpPr>
            <p:cNvPr id="8" name="Flowchart: Multidocument 7"/>
            <p:cNvSpPr/>
            <p:nvPr/>
          </p:nvSpPr>
          <p:spPr>
            <a:xfrm>
              <a:off x="909790" y="1118937"/>
              <a:ext cx="1287380" cy="1130968"/>
            </a:xfrm>
            <a:prstGeom prst="flowChartMultidocumen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t>Relevant APIs</a:t>
              </a:r>
            </a:p>
          </p:txBody>
        </p:sp>
      </p:grpSp>
      <p:grpSp>
        <p:nvGrpSpPr>
          <p:cNvPr id="10" name="Group 9"/>
          <p:cNvGrpSpPr/>
          <p:nvPr/>
        </p:nvGrpSpPr>
        <p:grpSpPr>
          <a:xfrm>
            <a:off x="4310513" y="1742171"/>
            <a:ext cx="4236062" cy="1937085"/>
            <a:chOff x="685801" y="433137"/>
            <a:chExt cx="2929878" cy="1937085"/>
          </a:xfrm>
        </p:grpSpPr>
        <p:sp>
          <p:nvSpPr>
            <p:cNvPr id="11" name="Flowchart: Alternate Process 10"/>
            <p:cNvSpPr/>
            <p:nvPr/>
          </p:nvSpPr>
          <p:spPr>
            <a:xfrm>
              <a:off x="685801" y="433137"/>
              <a:ext cx="2923673" cy="1937085"/>
            </a:xfrm>
            <a:prstGeom prst="flowChartAlternateProcess">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ocument 11"/>
            <p:cNvSpPr/>
            <p:nvPr/>
          </p:nvSpPr>
          <p:spPr>
            <a:xfrm>
              <a:off x="1913726" y="1118937"/>
              <a:ext cx="718765" cy="1130968"/>
            </a:xfrm>
            <a:prstGeom prst="flowChartDocument">
              <a:avLst/>
            </a:prstGeom>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Method name</a:t>
              </a:r>
            </a:p>
          </p:txBody>
        </p:sp>
        <p:sp>
          <p:nvSpPr>
            <p:cNvPr id="13" name="TextBox 12"/>
            <p:cNvSpPr txBox="1"/>
            <p:nvPr/>
          </p:nvSpPr>
          <p:spPr>
            <a:xfrm>
              <a:off x="729860" y="433137"/>
              <a:ext cx="2885819" cy="461665"/>
            </a:xfrm>
            <a:prstGeom prst="rect">
              <a:avLst/>
            </a:prstGeom>
            <a:noFill/>
          </p:spPr>
          <p:txBody>
            <a:bodyPr wrap="none" rtlCol="0">
              <a:spAutoFit/>
            </a:bodyPr>
            <a:lstStyle/>
            <a:p>
              <a:r>
                <a:rPr lang="en-US" sz="2400" b="1"/>
                <a:t>Code snippet (C)(Method level)</a:t>
              </a:r>
            </a:p>
          </p:txBody>
        </p:sp>
        <p:sp>
          <p:nvSpPr>
            <p:cNvPr id="14" name="Flowchart: Multidocument 13"/>
            <p:cNvSpPr/>
            <p:nvPr/>
          </p:nvSpPr>
          <p:spPr>
            <a:xfrm>
              <a:off x="867388" y="1118937"/>
              <a:ext cx="902713" cy="1130968"/>
            </a:xfrm>
            <a:prstGeom prst="flowChartMultidocumen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APIs in method</a:t>
              </a:r>
            </a:p>
          </p:txBody>
        </p:sp>
      </p:grpSp>
      <p:sp>
        <p:nvSpPr>
          <p:cNvPr id="15" name="Flowchart: Document 14"/>
          <p:cNvSpPr/>
          <p:nvPr/>
        </p:nvSpPr>
        <p:spPr>
          <a:xfrm>
            <a:off x="7336590" y="2427971"/>
            <a:ext cx="1039202" cy="1130968"/>
          </a:xfrm>
          <a:prstGeom prst="flowChartDocument">
            <a:avLst/>
          </a:prstGeom>
          <a:ln w="28575">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Method body</a:t>
            </a:r>
          </a:p>
        </p:txBody>
      </p:sp>
      <p:pic>
        <p:nvPicPr>
          <p:cNvPr id="16" name="Picture 15" descr="File:&lt;strong&gt;Gear&lt;/strong&gt; - Noun project 7137.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13794">
            <a:off x="2840002" y="4060153"/>
            <a:ext cx="1997242" cy="1997242"/>
          </a:xfrm>
          <a:prstGeom prst="rect">
            <a:avLst/>
          </a:prstGeom>
        </p:spPr>
      </p:pic>
      <p:pic>
        <p:nvPicPr>
          <p:cNvPr id="17" name="Picture 16" descr="File:&lt;strong&gt;Gear&lt;/strong&gt; - Noun project 7137.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713794">
            <a:off x="6682411" y="4060152"/>
            <a:ext cx="1997242" cy="1997242"/>
          </a:xfrm>
          <a:prstGeom prst="rect">
            <a:avLst/>
          </a:prstGeom>
        </p:spPr>
      </p:pic>
      <p:cxnSp>
        <p:nvCxnSpPr>
          <p:cNvPr id="19" name="Straight Connector 18"/>
          <p:cNvCxnSpPr>
            <a:cxnSpLocks/>
            <a:stCxn id="8" idx="2"/>
          </p:cNvCxnSpPr>
          <p:nvPr/>
        </p:nvCxnSpPr>
        <p:spPr>
          <a:xfrm>
            <a:off x="1398986" y="3516109"/>
            <a:ext cx="1720912" cy="12040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310513" y="3516109"/>
            <a:ext cx="824365" cy="977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5" idx="2"/>
          </p:cNvCxnSpPr>
          <p:nvPr/>
        </p:nvCxnSpPr>
        <p:spPr>
          <a:xfrm>
            <a:off x="2834709" y="3484169"/>
            <a:ext cx="4134542" cy="12629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6605467" y="3484169"/>
            <a:ext cx="1218317" cy="10089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15" idx="2"/>
          </p:cNvCxnSpPr>
          <p:nvPr/>
        </p:nvCxnSpPr>
        <p:spPr>
          <a:xfrm>
            <a:off x="7856191" y="3484169"/>
            <a:ext cx="273235" cy="100894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Plus 28"/>
          <p:cNvSpPr/>
          <p:nvPr/>
        </p:nvSpPr>
        <p:spPr>
          <a:xfrm>
            <a:off x="5235793" y="4631981"/>
            <a:ext cx="943276" cy="98177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482339" y="5702383"/>
            <a:ext cx="2645661" cy="369332"/>
          </a:xfrm>
          <a:prstGeom prst="rect">
            <a:avLst/>
          </a:prstGeom>
        </p:spPr>
        <p:txBody>
          <a:bodyPr wrap="none">
            <a:spAutoFit/>
          </a:bodyPr>
          <a:lstStyle/>
          <a:p>
            <a:r>
              <a:rPr lang="en-US" b="1"/>
              <a:t>Extended Boolean Model </a:t>
            </a:r>
            <a:endParaRPr lang="en-US"/>
          </a:p>
        </p:txBody>
      </p:sp>
      <p:sp>
        <p:nvSpPr>
          <p:cNvPr id="31" name="Rectangle 30"/>
          <p:cNvSpPr/>
          <p:nvPr/>
        </p:nvSpPr>
        <p:spPr>
          <a:xfrm>
            <a:off x="6324748" y="5702383"/>
            <a:ext cx="2645661" cy="369332"/>
          </a:xfrm>
          <a:prstGeom prst="rect">
            <a:avLst/>
          </a:prstGeom>
        </p:spPr>
        <p:txBody>
          <a:bodyPr wrap="none">
            <a:spAutoFit/>
          </a:bodyPr>
          <a:lstStyle/>
          <a:p>
            <a:r>
              <a:rPr lang="en-US" b="1"/>
              <a:t>Extended Boolean Model </a:t>
            </a:r>
            <a:endParaRPr lang="en-US"/>
          </a:p>
        </p:txBody>
      </p:sp>
      <p:sp>
        <p:nvSpPr>
          <p:cNvPr id="38" name="TextBox 37"/>
          <p:cNvSpPr txBox="1"/>
          <p:nvPr/>
        </p:nvSpPr>
        <p:spPr>
          <a:xfrm>
            <a:off x="334532" y="4933067"/>
            <a:ext cx="2574487" cy="461665"/>
          </a:xfrm>
          <a:prstGeom prst="rect">
            <a:avLst/>
          </a:prstGeom>
          <a:noFill/>
        </p:spPr>
        <p:txBody>
          <a:bodyPr wrap="none" rtlCol="0">
            <a:spAutoFit/>
          </a:bodyPr>
          <a:lstStyle/>
          <a:p>
            <a:r>
              <a:rPr lang="en-US" sz="2400"/>
              <a:t>Similarity (EQ, C) = </a:t>
            </a:r>
          </a:p>
        </p:txBody>
      </p:sp>
      <p:sp>
        <p:nvSpPr>
          <p:cNvPr id="2" name="Slide Number Placeholder 1"/>
          <p:cNvSpPr>
            <a:spLocks noGrp="1"/>
          </p:cNvSpPr>
          <p:nvPr>
            <p:ph type="sldNum" sz="quarter" idx="12"/>
          </p:nvPr>
        </p:nvSpPr>
        <p:spPr/>
        <p:txBody>
          <a:bodyPr/>
          <a:lstStyle/>
          <a:p>
            <a:fld id="{17B2D169-ADDE-47EF-92DD-971312613D1A}" type="slidenum">
              <a:rPr lang="en-US" smtClean="0"/>
              <a:t>18</a:t>
            </a:fld>
            <a:endParaRPr lang="en-US"/>
          </a:p>
        </p:txBody>
      </p:sp>
      <p:sp>
        <p:nvSpPr>
          <p:cNvPr id="32" name="Title 12">
            <a:extLst>
              <a:ext uri="{FF2B5EF4-FFF2-40B4-BE49-F238E27FC236}">
                <a16:creationId xmlns:a16="http://schemas.microsoft.com/office/drawing/2014/main" id="{BE0BAC8B-C7A3-4AF1-9FC5-1994B0D645D6}"/>
              </a:ext>
            </a:extLst>
          </p:cNvPr>
          <p:cNvSpPr txBox="1">
            <a:spLocks/>
          </p:cNvSpPr>
          <p:nvPr/>
        </p:nvSpPr>
        <p:spPr>
          <a:xfrm>
            <a:off x="382905" y="266751"/>
            <a:ext cx="83781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Code retrieval in API-oriented code search engine</a:t>
            </a:r>
            <a:endParaRPr lang="LID4096" dirty="0"/>
          </a:p>
        </p:txBody>
      </p:sp>
    </p:spTree>
    <p:custDataLst>
      <p:tags r:id="rId1"/>
    </p:custDataLst>
    <p:extLst>
      <p:ext uri="{BB962C8B-B14F-4D97-AF65-F5344CB8AC3E}">
        <p14:creationId xmlns:p14="http://schemas.microsoft.com/office/powerpoint/2010/main" val="226245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3F211A-6DC4-40C3-93B7-1D51A9B9CDF9}"/>
              </a:ext>
            </a:extLst>
          </p:cNvPr>
          <p:cNvSpPr/>
          <p:nvPr/>
        </p:nvSpPr>
        <p:spPr>
          <a:xfrm>
            <a:off x="219653" y="1999712"/>
            <a:ext cx="8704693" cy="438356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3E88CF12-69A3-4368-BE54-82610D068DB4}"/>
              </a:ext>
            </a:extLst>
          </p:cNvPr>
          <p:cNvSpPr txBox="1"/>
          <p:nvPr/>
        </p:nvSpPr>
        <p:spPr>
          <a:xfrm>
            <a:off x="592090" y="592171"/>
            <a:ext cx="2318360" cy="646331"/>
          </a:xfrm>
          <a:prstGeom prst="rect">
            <a:avLst/>
          </a:prstGeom>
          <a:solidFill>
            <a:srgbClr val="FF0000"/>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a:solidFill>
                  <a:schemeClr val="bg1"/>
                </a:solidFill>
              </a:rPr>
              <a:t>Query</a:t>
            </a:r>
            <a:r>
              <a:rPr lang="en-US">
                <a:solidFill>
                  <a:schemeClr val="bg1"/>
                </a:solidFill>
              </a:rPr>
              <a:t>: </a:t>
            </a:r>
          </a:p>
          <a:p>
            <a:r>
              <a:rPr lang="en-US">
                <a:solidFill>
                  <a:schemeClr val="bg1"/>
                </a:solidFill>
              </a:rPr>
              <a:t>read file line by line</a:t>
            </a:r>
          </a:p>
        </p:txBody>
      </p:sp>
      <p:sp>
        <p:nvSpPr>
          <p:cNvPr id="2" name="Flowchart: Process 1">
            <a:extLst>
              <a:ext uri="{FF2B5EF4-FFF2-40B4-BE49-F238E27FC236}">
                <a16:creationId xmlns:a16="http://schemas.microsoft.com/office/drawing/2014/main" id="{3BF5FEDA-FC8A-4830-AE6D-F97B54E7C0FB}"/>
              </a:ext>
            </a:extLst>
          </p:cNvPr>
          <p:cNvSpPr/>
          <p:nvPr/>
        </p:nvSpPr>
        <p:spPr>
          <a:xfrm>
            <a:off x="3680994" y="367990"/>
            <a:ext cx="2318360" cy="5965902"/>
          </a:xfrm>
          <a:prstGeom prst="flowChartProcess">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AE61B946-FA5B-45F6-997A-BAE7B26CDE0D}"/>
              </a:ext>
            </a:extLst>
          </p:cNvPr>
          <p:cNvGrpSpPr/>
          <p:nvPr/>
        </p:nvGrpSpPr>
        <p:grpSpPr>
          <a:xfrm>
            <a:off x="3861475" y="4513127"/>
            <a:ext cx="1956305" cy="1731333"/>
            <a:chOff x="3588569" y="2004577"/>
            <a:chExt cx="1956305" cy="1731333"/>
          </a:xfrm>
        </p:grpSpPr>
        <p:pic>
          <p:nvPicPr>
            <p:cNvPr id="9" name="Graphic 8" descr="Magnifying glass">
              <a:extLst>
                <a:ext uri="{FF2B5EF4-FFF2-40B4-BE49-F238E27FC236}">
                  <a16:creationId xmlns:a16="http://schemas.microsoft.com/office/drawing/2014/main" id="{E046282E-C740-44A3-BD9B-943B15A024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8280" y="2559818"/>
              <a:ext cx="1176092" cy="1176092"/>
            </a:xfrm>
            <a:prstGeom prst="rect">
              <a:avLst/>
            </a:prstGeom>
          </p:spPr>
        </p:pic>
        <p:sp>
          <p:nvSpPr>
            <p:cNvPr id="10" name="TextBox 9">
              <a:extLst>
                <a:ext uri="{FF2B5EF4-FFF2-40B4-BE49-F238E27FC236}">
                  <a16:creationId xmlns:a16="http://schemas.microsoft.com/office/drawing/2014/main" id="{BA19090F-DCE2-4CB3-A17A-BC688A704DC8}"/>
                </a:ext>
              </a:extLst>
            </p:cNvPr>
            <p:cNvSpPr txBox="1"/>
            <p:nvPr/>
          </p:nvSpPr>
          <p:spPr>
            <a:xfrm>
              <a:off x="3588569" y="2004577"/>
              <a:ext cx="1956305" cy="646331"/>
            </a:xfrm>
            <a:prstGeom prst="rect">
              <a:avLst/>
            </a:prstGeom>
            <a:noFill/>
          </p:spPr>
          <p:txBody>
            <a:bodyPr wrap="none" rtlCol="0">
              <a:spAutoFit/>
            </a:bodyPr>
            <a:lstStyle/>
            <a:p>
              <a:pPr algn="ctr"/>
              <a:r>
                <a:rPr lang="en-US" b="1"/>
                <a:t>API-oriented code </a:t>
              </a:r>
            </a:p>
            <a:p>
              <a:pPr algn="ctr"/>
              <a:r>
                <a:rPr lang="en-US" b="1"/>
                <a:t>search engine</a:t>
              </a:r>
            </a:p>
          </p:txBody>
        </p:sp>
      </p:grpSp>
      <p:grpSp>
        <p:nvGrpSpPr>
          <p:cNvPr id="11" name="Group 10">
            <a:extLst>
              <a:ext uri="{FF2B5EF4-FFF2-40B4-BE49-F238E27FC236}">
                <a16:creationId xmlns:a16="http://schemas.microsoft.com/office/drawing/2014/main" id="{3FD16861-652A-4C07-A221-E2AFD0A7A660}"/>
              </a:ext>
            </a:extLst>
          </p:cNvPr>
          <p:cNvGrpSpPr/>
          <p:nvPr/>
        </p:nvGrpSpPr>
        <p:grpSpPr>
          <a:xfrm>
            <a:off x="3814154" y="730673"/>
            <a:ext cx="2050946" cy="1731333"/>
            <a:chOff x="3541248" y="2004577"/>
            <a:chExt cx="2050946" cy="1731333"/>
          </a:xfrm>
        </p:grpSpPr>
        <p:pic>
          <p:nvPicPr>
            <p:cNvPr id="12" name="Graphic 11" descr="Magnifying glass">
              <a:extLst>
                <a:ext uri="{FF2B5EF4-FFF2-40B4-BE49-F238E27FC236}">
                  <a16:creationId xmlns:a16="http://schemas.microsoft.com/office/drawing/2014/main" id="{83F7FCE5-CD3A-46C2-B946-AA960889DC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8280" y="2559818"/>
              <a:ext cx="1176092" cy="1176092"/>
            </a:xfrm>
            <a:prstGeom prst="rect">
              <a:avLst/>
            </a:prstGeom>
          </p:spPr>
        </p:pic>
        <p:sp>
          <p:nvSpPr>
            <p:cNvPr id="13" name="TextBox 12">
              <a:extLst>
                <a:ext uri="{FF2B5EF4-FFF2-40B4-BE49-F238E27FC236}">
                  <a16:creationId xmlns:a16="http://schemas.microsoft.com/office/drawing/2014/main" id="{BB07B306-DAF3-4B66-8FBC-B3EAFB85ECA9}"/>
                </a:ext>
              </a:extLst>
            </p:cNvPr>
            <p:cNvSpPr txBox="1"/>
            <p:nvPr/>
          </p:nvSpPr>
          <p:spPr>
            <a:xfrm>
              <a:off x="3541248" y="2004577"/>
              <a:ext cx="2050946" cy="646331"/>
            </a:xfrm>
            <a:prstGeom prst="rect">
              <a:avLst/>
            </a:prstGeom>
            <a:noFill/>
          </p:spPr>
          <p:txBody>
            <a:bodyPr wrap="none" rtlCol="0">
              <a:spAutoFit/>
            </a:bodyPr>
            <a:lstStyle/>
            <a:p>
              <a:pPr algn="ctr"/>
              <a:r>
                <a:rPr lang="en-US" b="1"/>
                <a:t>Text-oriented Code </a:t>
              </a:r>
            </a:p>
            <a:p>
              <a:pPr algn="ctr"/>
              <a:r>
                <a:rPr lang="en-US" b="1"/>
                <a:t>search engine</a:t>
              </a:r>
            </a:p>
          </p:txBody>
        </p:sp>
      </p:grpSp>
      <p:cxnSp>
        <p:nvCxnSpPr>
          <p:cNvPr id="15" name="Straight Arrow Connector 14">
            <a:extLst>
              <a:ext uri="{FF2B5EF4-FFF2-40B4-BE49-F238E27FC236}">
                <a16:creationId xmlns:a16="http://schemas.microsoft.com/office/drawing/2014/main" id="{84AB2CE2-01AD-4B11-AD05-C4CFD17408A8}"/>
              </a:ext>
            </a:extLst>
          </p:cNvPr>
          <p:cNvCxnSpPr>
            <a:cxnSpLocks/>
          </p:cNvCxnSpPr>
          <p:nvPr/>
        </p:nvCxnSpPr>
        <p:spPr>
          <a:xfrm>
            <a:off x="2910450" y="1053836"/>
            <a:ext cx="107753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48C33E2-74B3-48A8-B740-0B7E187C5B32}"/>
              </a:ext>
            </a:extLst>
          </p:cNvPr>
          <p:cNvCxnSpPr>
            <a:cxnSpLocks/>
            <a:stCxn id="13" idx="3"/>
          </p:cNvCxnSpPr>
          <p:nvPr/>
        </p:nvCxnSpPr>
        <p:spPr>
          <a:xfrm flipV="1">
            <a:off x="5865100" y="1053838"/>
            <a:ext cx="97059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6D0EB0C3-EB93-4A21-8DBE-E6D0B4E1D1B8}"/>
              </a:ext>
            </a:extLst>
          </p:cNvPr>
          <p:cNvGrpSpPr/>
          <p:nvPr/>
        </p:nvGrpSpPr>
        <p:grpSpPr>
          <a:xfrm>
            <a:off x="4121106" y="2702963"/>
            <a:ext cx="1437042" cy="1295956"/>
            <a:chOff x="2626289" y="4841083"/>
            <a:chExt cx="3717246" cy="1295956"/>
          </a:xfrm>
        </p:grpSpPr>
        <p:pic>
          <p:nvPicPr>
            <p:cNvPr id="19" name="Graphic 18" descr="Database">
              <a:extLst>
                <a:ext uri="{FF2B5EF4-FFF2-40B4-BE49-F238E27FC236}">
                  <a16:creationId xmlns:a16="http://schemas.microsoft.com/office/drawing/2014/main" id="{F8D9CBA6-18E3-4914-97CB-8BDB7F1A87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2888" y="4841083"/>
              <a:ext cx="2968229" cy="1111289"/>
            </a:xfrm>
            <a:prstGeom prst="rect">
              <a:avLst/>
            </a:prstGeom>
          </p:spPr>
        </p:pic>
        <p:sp>
          <p:nvSpPr>
            <p:cNvPr id="20" name="TextBox 19">
              <a:extLst>
                <a:ext uri="{FF2B5EF4-FFF2-40B4-BE49-F238E27FC236}">
                  <a16:creationId xmlns:a16="http://schemas.microsoft.com/office/drawing/2014/main" id="{2108AC40-4A19-4D18-9838-04C6612F4EE5}"/>
                </a:ext>
              </a:extLst>
            </p:cNvPr>
            <p:cNvSpPr txBox="1"/>
            <p:nvPr/>
          </p:nvSpPr>
          <p:spPr>
            <a:xfrm>
              <a:off x="2626289" y="5767707"/>
              <a:ext cx="3717246" cy="369332"/>
            </a:xfrm>
            <a:prstGeom prst="rect">
              <a:avLst/>
            </a:prstGeom>
            <a:noFill/>
          </p:spPr>
          <p:txBody>
            <a:bodyPr wrap="square" rtlCol="0">
              <a:spAutoFit/>
            </a:bodyPr>
            <a:lstStyle/>
            <a:p>
              <a:pPr algn="ctr"/>
              <a:r>
                <a:rPr lang="en-US" b="1"/>
                <a:t>World’s Code</a:t>
              </a:r>
            </a:p>
          </p:txBody>
        </p:sp>
      </p:grpSp>
      <p:cxnSp>
        <p:nvCxnSpPr>
          <p:cNvPr id="26" name="Straight Arrow Connector 25">
            <a:extLst>
              <a:ext uri="{FF2B5EF4-FFF2-40B4-BE49-F238E27FC236}">
                <a16:creationId xmlns:a16="http://schemas.microsoft.com/office/drawing/2014/main" id="{7D45CF20-80BA-4D04-9830-43BF08561896}"/>
              </a:ext>
            </a:extLst>
          </p:cNvPr>
          <p:cNvCxnSpPr>
            <a:endCxn id="19" idx="0"/>
          </p:cNvCxnSpPr>
          <p:nvPr/>
        </p:nvCxnSpPr>
        <p:spPr>
          <a:xfrm>
            <a:off x="4828837" y="2207941"/>
            <a:ext cx="1" cy="49502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26AF9F1-783A-4483-8521-A2167FFFADF4}"/>
              </a:ext>
            </a:extLst>
          </p:cNvPr>
          <p:cNvCxnSpPr/>
          <p:nvPr/>
        </p:nvCxnSpPr>
        <p:spPr>
          <a:xfrm>
            <a:off x="4828836" y="4034960"/>
            <a:ext cx="1" cy="49502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273F8A7A-1A4D-4A00-B708-76BE90A041B8}"/>
              </a:ext>
            </a:extLst>
          </p:cNvPr>
          <p:cNvGrpSpPr/>
          <p:nvPr/>
        </p:nvGrpSpPr>
        <p:grpSpPr>
          <a:xfrm>
            <a:off x="6609546" y="300912"/>
            <a:ext cx="1634158" cy="1698801"/>
            <a:chOff x="6439808" y="2071554"/>
            <a:chExt cx="1634158" cy="1698801"/>
          </a:xfrm>
        </p:grpSpPr>
        <p:pic>
          <p:nvPicPr>
            <p:cNvPr id="33" name="Graphic 32" descr="List">
              <a:extLst>
                <a:ext uri="{FF2B5EF4-FFF2-40B4-BE49-F238E27FC236}">
                  <a16:creationId xmlns:a16="http://schemas.microsoft.com/office/drawing/2014/main" id="{AD92EAFA-B2CB-4591-A147-F080D6BA76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9808" y="2071554"/>
              <a:ext cx="1505849" cy="1505849"/>
            </a:xfrm>
            <a:prstGeom prst="rect">
              <a:avLst/>
            </a:prstGeom>
          </p:spPr>
        </p:pic>
        <p:sp>
          <p:nvSpPr>
            <p:cNvPr id="34" name="TextBox 33">
              <a:extLst>
                <a:ext uri="{FF2B5EF4-FFF2-40B4-BE49-F238E27FC236}">
                  <a16:creationId xmlns:a16="http://schemas.microsoft.com/office/drawing/2014/main" id="{8D22D84E-6D51-409D-AA1F-64F003007DF7}"/>
                </a:ext>
              </a:extLst>
            </p:cNvPr>
            <p:cNvSpPr txBox="1"/>
            <p:nvPr/>
          </p:nvSpPr>
          <p:spPr>
            <a:xfrm>
              <a:off x="6439808" y="3401023"/>
              <a:ext cx="1634158" cy="369332"/>
            </a:xfrm>
            <a:prstGeom prst="rect">
              <a:avLst/>
            </a:prstGeom>
            <a:noFill/>
          </p:spPr>
          <p:txBody>
            <a:bodyPr wrap="square" rtlCol="0">
              <a:spAutoFit/>
            </a:bodyPr>
            <a:lstStyle/>
            <a:p>
              <a:r>
                <a:rPr lang="en-US" b="1"/>
                <a:t>code snippets</a:t>
              </a:r>
            </a:p>
          </p:txBody>
        </p:sp>
      </p:grpSp>
      <p:grpSp>
        <p:nvGrpSpPr>
          <p:cNvPr id="35" name="Group 34">
            <a:extLst>
              <a:ext uri="{FF2B5EF4-FFF2-40B4-BE49-F238E27FC236}">
                <a16:creationId xmlns:a16="http://schemas.microsoft.com/office/drawing/2014/main" id="{04755F66-69D1-47C0-9854-6BA70487F137}"/>
              </a:ext>
            </a:extLst>
          </p:cNvPr>
          <p:cNvGrpSpPr/>
          <p:nvPr/>
        </p:nvGrpSpPr>
        <p:grpSpPr>
          <a:xfrm>
            <a:off x="6609546" y="4684481"/>
            <a:ext cx="1634158" cy="1698801"/>
            <a:chOff x="6439808" y="2071554"/>
            <a:chExt cx="1634158" cy="1698801"/>
          </a:xfrm>
        </p:grpSpPr>
        <p:pic>
          <p:nvPicPr>
            <p:cNvPr id="36" name="Graphic 35" descr="List">
              <a:extLst>
                <a:ext uri="{FF2B5EF4-FFF2-40B4-BE49-F238E27FC236}">
                  <a16:creationId xmlns:a16="http://schemas.microsoft.com/office/drawing/2014/main" id="{12E45B0D-D8FC-4393-83FC-4684283DBD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9808" y="2071554"/>
              <a:ext cx="1505849" cy="1505849"/>
            </a:xfrm>
            <a:prstGeom prst="rect">
              <a:avLst/>
            </a:prstGeom>
          </p:spPr>
        </p:pic>
        <p:sp>
          <p:nvSpPr>
            <p:cNvPr id="37" name="TextBox 36">
              <a:extLst>
                <a:ext uri="{FF2B5EF4-FFF2-40B4-BE49-F238E27FC236}">
                  <a16:creationId xmlns:a16="http://schemas.microsoft.com/office/drawing/2014/main" id="{120ADED1-CA66-4913-9BA8-CA779759E28A}"/>
                </a:ext>
              </a:extLst>
            </p:cNvPr>
            <p:cNvSpPr txBox="1"/>
            <p:nvPr/>
          </p:nvSpPr>
          <p:spPr>
            <a:xfrm>
              <a:off x="6439808" y="3401023"/>
              <a:ext cx="1634158" cy="369332"/>
            </a:xfrm>
            <a:prstGeom prst="rect">
              <a:avLst/>
            </a:prstGeom>
            <a:noFill/>
          </p:spPr>
          <p:txBody>
            <a:bodyPr wrap="square" rtlCol="0">
              <a:spAutoFit/>
            </a:bodyPr>
            <a:lstStyle/>
            <a:p>
              <a:r>
                <a:rPr lang="en-US" b="1"/>
                <a:t>code snippets</a:t>
              </a:r>
            </a:p>
          </p:txBody>
        </p:sp>
      </p:grpSp>
      <p:cxnSp>
        <p:nvCxnSpPr>
          <p:cNvPr id="40" name="Straight Arrow Connector 39">
            <a:extLst>
              <a:ext uri="{FF2B5EF4-FFF2-40B4-BE49-F238E27FC236}">
                <a16:creationId xmlns:a16="http://schemas.microsoft.com/office/drawing/2014/main" id="{0DE9A120-2880-4A95-8F13-CD4E49186FF2}"/>
              </a:ext>
            </a:extLst>
          </p:cNvPr>
          <p:cNvCxnSpPr>
            <a:cxnSpLocks/>
          </p:cNvCxnSpPr>
          <p:nvPr/>
        </p:nvCxnSpPr>
        <p:spPr>
          <a:xfrm flipV="1">
            <a:off x="5865099" y="5424377"/>
            <a:ext cx="97059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2B77753C-BB2D-4E34-80B7-98ACE73FA36E}"/>
              </a:ext>
            </a:extLst>
          </p:cNvPr>
          <p:cNvSpPr>
            <a:spLocks noGrp="1"/>
          </p:cNvSpPr>
          <p:nvPr>
            <p:ph type="sldNum" sz="quarter" idx="12"/>
          </p:nvPr>
        </p:nvSpPr>
        <p:spPr/>
        <p:txBody>
          <a:bodyPr/>
          <a:lstStyle/>
          <a:p>
            <a:fld id="{195EE1B9-BF1E-4A9E-A347-25B7544482F7}" type="slidenum">
              <a:rPr lang="en-US" smtClean="0"/>
              <a:t>19</a:t>
            </a:fld>
            <a:endParaRPr lang="en-US"/>
          </a:p>
        </p:txBody>
      </p:sp>
      <p:sp>
        <p:nvSpPr>
          <p:cNvPr id="39" name="TextBox 38">
            <a:extLst>
              <a:ext uri="{FF2B5EF4-FFF2-40B4-BE49-F238E27FC236}">
                <a16:creationId xmlns:a16="http://schemas.microsoft.com/office/drawing/2014/main" id="{9459D549-3DE1-4C7F-80E1-69395194639D}"/>
              </a:ext>
            </a:extLst>
          </p:cNvPr>
          <p:cNvSpPr txBox="1"/>
          <p:nvPr/>
        </p:nvSpPr>
        <p:spPr>
          <a:xfrm>
            <a:off x="592090" y="4653455"/>
            <a:ext cx="2318360" cy="1477328"/>
          </a:xfrm>
          <a:prstGeom prst="rect">
            <a:avLst/>
          </a:prstGeom>
          <a:solidFill>
            <a:srgbClr val="FF0000"/>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a:solidFill>
                  <a:schemeClr val="bg1"/>
                </a:solidFill>
              </a:rPr>
              <a:t>Extended Query</a:t>
            </a:r>
            <a:r>
              <a:rPr lang="en-US">
                <a:solidFill>
                  <a:schemeClr val="bg1"/>
                </a:solidFill>
              </a:rPr>
              <a:t>: </a:t>
            </a:r>
          </a:p>
          <a:p>
            <a:r>
              <a:rPr lang="en-US">
                <a:solidFill>
                  <a:schemeClr val="bg1"/>
                </a:solidFill>
              </a:rPr>
              <a:t>original query () + relevant APIs (e.g., </a:t>
            </a:r>
            <a:r>
              <a:rPr lang="en-US" err="1">
                <a:solidFill>
                  <a:schemeClr val="bg1"/>
                </a:solidFill>
              </a:rPr>
              <a:t>File.Readlines</a:t>
            </a:r>
            <a:r>
              <a:rPr lang="en-US">
                <a:solidFill>
                  <a:schemeClr val="bg1"/>
                </a:solidFill>
              </a:rPr>
              <a:t>())</a:t>
            </a:r>
          </a:p>
          <a:p>
            <a:endParaRPr lang="en-US">
              <a:solidFill>
                <a:schemeClr val="bg1"/>
              </a:solidFill>
            </a:endParaRPr>
          </a:p>
        </p:txBody>
      </p:sp>
      <p:sp>
        <p:nvSpPr>
          <p:cNvPr id="43" name="Cloud 42">
            <a:extLst>
              <a:ext uri="{FF2B5EF4-FFF2-40B4-BE49-F238E27FC236}">
                <a16:creationId xmlns:a16="http://schemas.microsoft.com/office/drawing/2014/main" id="{623B108A-CEDB-4FD5-B0DC-71C2BD743C1D}"/>
              </a:ext>
            </a:extLst>
          </p:cNvPr>
          <p:cNvSpPr/>
          <p:nvPr/>
        </p:nvSpPr>
        <p:spPr>
          <a:xfrm>
            <a:off x="680206" y="2777791"/>
            <a:ext cx="2142128" cy="1361726"/>
          </a:xfrm>
          <a:prstGeom prst="clou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a:t>Collection of APIs with their online docs</a:t>
            </a:r>
          </a:p>
        </p:txBody>
      </p:sp>
      <p:cxnSp>
        <p:nvCxnSpPr>
          <p:cNvPr id="44" name="Straight Arrow Connector 43">
            <a:extLst>
              <a:ext uri="{FF2B5EF4-FFF2-40B4-BE49-F238E27FC236}">
                <a16:creationId xmlns:a16="http://schemas.microsoft.com/office/drawing/2014/main" id="{EFF31FF0-74D9-43B6-B47A-0209BE229FBC}"/>
              </a:ext>
            </a:extLst>
          </p:cNvPr>
          <p:cNvCxnSpPr>
            <a:cxnSpLocks/>
            <a:endCxn id="43" idx="3"/>
          </p:cNvCxnSpPr>
          <p:nvPr/>
        </p:nvCxnSpPr>
        <p:spPr>
          <a:xfrm>
            <a:off x="1751270" y="1238502"/>
            <a:ext cx="0" cy="161714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56626E52-B763-4210-A6AD-958796C16D75}"/>
              </a:ext>
            </a:extLst>
          </p:cNvPr>
          <p:cNvSpPr txBox="1"/>
          <p:nvPr/>
        </p:nvSpPr>
        <p:spPr>
          <a:xfrm>
            <a:off x="1843804" y="2065587"/>
            <a:ext cx="1438599" cy="646331"/>
          </a:xfrm>
          <a:prstGeom prst="rect">
            <a:avLst/>
          </a:prstGeom>
          <a:noFill/>
        </p:spPr>
        <p:txBody>
          <a:bodyPr wrap="none" rtlCol="0">
            <a:spAutoFit/>
          </a:bodyPr>
          <a:lstStyle/>
          <a:p>
            <a:r>
              <a:rPr lang="en-US" b="1"/>
              <a:t>Identify </a:t>
            </a:r>
          </a:p>
          <a:p>
            <a:r>
              <a:rPr lang="en-US" b="1"/>
              <a:t>relevant APIs</a:t>
            </a:r>
          </a:p>
        </p:txBody>
      </p:sp>
      <p:cxnSp>
        <p:nvCxnSpPr>
          <p:cNvPr id="47" name="Straight Arrow Connector 46">
            <a:extLst>
              <a:ext uri="{FF2B5EF4-FFF2-40B4-BE49-F238E27FC236}">
                <a16:creationId xmlns:a16="http://schemas.microsoft.com/office/drawing/2014/main" id="{AED12FCA-D7AE-462C-B3BA-9AFCEF0B3677}"/>
              </a:ext>
            </a:extLst>
          </p:cNvPr>
          <p:cNvCxnSpPr>
            <a:cxnSpLocks/>
            <a:stCxn id="43" idx="1"/>
            <a:endCxn id="39" idx="0"/>
          </p:cNvCxnSpPr>
          <p:nvPr/>
        </p:nvCxnSpPr>
        <p:spPr>
          <a:xfrm>
            <a:off x="1751270" y="4138067"/>
            <a:ext cx="0" cy="5153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0135A8C3-12ED-423A-8DB4-C2578B01695B}"/>
              </a:ext>
            </a:extLst>
          </p:cNvPr>
          <p:cNvCxnSpPr>
            <a:cxnSpLocks/>
          </p:cNvCxnSpPr>
          <p:nvPr/>
        </p:nvCxnSpPr>
        <p:spPr>
          <a:xfrm>
            <a:off x="2910450" y="5392119"/>
            <a:ext cx="107753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8FB5A90D-FFA6-4824-A452-86A81AD8D5B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133822" y="4549025"/>
            <a:ext cx="665959" cy="665959"/>
          </a:xfrm>
          <a:prstGeom prst="rect">
            <a:avLst/>
          </a:prstGeom>
        </p:spPr>
      </p:pic>
    </p:spTree>
    <p:custDataLst>
      <p:tags r:id="rId1"/>
    </p:custDataLst>
    <p:extLst>
      <p:ext uri="{BB962C8B-B14F-4D97-AF65-F5344CB8AC3E}">
        <p14:creationId xmlns:p14="http://schemas.microsoft.com/office/powerpoint/2010/main" val="348854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BDBF-5925-473A-86CF-235C11AF8514}"/>
              </a:ext>
            </a:extLst>
          </p:cNvPr>
          <p:cNvSpPr>
            <a:spLocks noGrp="1"/>
          </p:cNvSpPr>
          <p:nvPr>
            <p:ph type="title"/>
          </p:nvPr>
        </p:nvSpPr>
        <p:spPr>
          <a:xfrm>
            <a:off x="827708" y="440136"/>
            <a:ext cx="7772400" cy="1143000"/>
          </a:xfrm>
        </p:spPr>
        <p:txBody>
          <a:bodyPr>
            <a:normAutofit/>
          </a:bodyPr>
          <a:lstStyle/>
          <a:p>
            <a:r>
              <a:rPr lang="en-CA" dirty="0"/>
              <a:t>Big data of software engineering</a:t>
            </a:r>
          </a:p>
        </p:txBody>
      </p:sp>
      <p:sp>
        <p:nvSpPr>
          <p:cNvPr id="4" name="Slide Number Placeholder 3">
            <a:extLst>
              <a:ext uri="{FF2B5EF4-FFF2-40B4-BE49-F238E27FC236}">
                <a16:creationId xmlns:a16="http://schemas.microsoft.com/office/drawing/2014/main" id="{32215261-1999-4263-859E-8B18D63D0E7A}"/>
              </a:ext>
            </a:extLst>
          </p:cNvPr>
          <p:cNvSpPr>
            <a:spLocks noGrp="1"/>
          </p:cNvSpPr>
          <p:nvPr>
            <p:ph type="sldNum" sz="quarter" idx="12"/>
          </p:nvPr>
        </p:nvSpPr>
        <p:spPr/>
        <p:txBody>
          <a:bodyPr/>
          <a:lstStyle/>
          <a:p>
            <a:pPr>
              <a:defRPr/>
            </a:pPr>
            <a:fld id="{E9BA65DE-8EA3-4C05-839A-995644E452AF}" type="slidenum">
              <a:rPr lang="en-US" smtClean="0"/>
              <a:pPr>
                <a:defRPr/>
              </a:pPr>
              <a:t>2</a:t>
            </a:fld>
            <a:endParaRPr lang="en-US"/>
          </a:p>
        </p:txBody>
      </p:sp>
      <p:sp>
        <p:nvSpPr>
          <p:cNvPr id="7" name="Content Placeholder 2">
            <a:extLst>
              <a:ext uri="{FF2B5EF4-FFF2-40B4-BE49-F238E27FC236}">
                <a16:creationId xmlns:a16="http://schemas.microsoft.com/office/drawing/2014/main" id="{A7E3DDB4-75DC-49B0-B504-8F5CB18D922A}"/>
              </a:ext>
            </a:extLst>
          </p:cNvPr>
          <p:cNvSpPr>
            <a:spLocks noGrp="1"/>
          </p:cNvSpPr>
          <p:nvPr>
            <p:ph idx="1"/>
          </p:nvPr>
        </p:nvSpPr>
        <p:spPr>
          <a:xfrm>
            <a:off x="541734" y="2225359"/>
            <a:ext cx="8038652" cy="4114800"/>
          </a:xfrm>
        </p:spPr>
        <p:txBody>
          <a:bodyPr/>
          <a:lstStyle/>
          <a:p>
            <a:r>
              <a:rPr lang="en-US" dirty="0"/>
              <a:t>Large amount of </a:t>
            </a:r>
            <a:r>
              <a:rPr lang="en-US" b="1" dirty="0"/>
              <a:t>artifacts </a:t>
            </a:r>
            <a:r>
              <a:rPr lang="en-US" dirty="0"/>
              <a:t>are </a:t>
            </a:r>
            <a:r>
              <a:rPr lang="en-US" dirty="0">
                <a:solidFill>
                  <a:srgbClr val="C00000"/>
                </a:solidFill>
              </a:rPr>
              <a:t>generated</a:t>
            </a:r>
            <a:r>
              <a:rPr lang="en-US" dirty="0"/>
              <a:t> in the </a:t>
            </a:r>
            <a:r>
              <a:rPr lang="en-US" b="1" dirty="0"/>
              <a:t>software </a:t>
            </a:r>
            <a:r>
              <a:rPr lang="en-CA" b="1" dirty="0"/>
              <a:t>development process</a:t>
            </a:r>
          </a:p>
          <a:p>
            <a:r>
              <a:rPr lang="en-US" dirty="0"/>
              <a:t>Increased amount of data </a:t>
            </a:r>
            <a:r>
              <a:rPr lang="en-US" dirty="0">
                <a:solidFill>
                  <a:srgbClr val="C00000"/>
                </a:solidFill>
              </a:rPr>
              <a:t>available</a:t>
            </a:r>
            <a:r>
              <a:rPr lang="en-US" dirty="0"/>
              <a:t> in software archives through large open source projects</a:t>
            </a:r>
            <a:endParaRPr lang="en-CA" dirty="0"/>
          </a:p>
        </p:txBody>
      </p:sp>
      <p:pic>
        <p:nvPicPr>
          <p:cNvPr id="1026" name="Picture 2" descr="Stack Overflow = Programmers' Best Friend | by Om Ashish Mishra | codeburst">
            <a:extLst>
              <a:ext uri="{FF2B5EF4-FFF2-40B4-BE49-F238E27FC236}">
                <a16:creationId xmlns:a16="http://schemas.microsoft.com/office/drawing/2014/main" id="{F9A2E929-F314-4A77-8F69-4AE00BCE6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411099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Auto-sync Update from One Github Repository to Other Repository  Using Github Workflow | by Wendy Yanto | The Startup | Medium">
            <a:extLst>
              <a:ext uri="{FF2B5EF4-FFF2-40B4-BE49-F238E27FC236}">
                <a16:creationId xmlns:a16="http://schemas.microsoft.com/office/drawing/2014/main" id="{50EDD2A8-39A2-4E57-AB1E-5B84065F2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24" y="4457385"/>
            <a:ext cx="28765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a CVE? | Balbix">
            <a:extLst>
              <a:ext uri="{FF2B5EF4-FFF2-40B4-BE49-F238E27FC236}">
                <a16:creationId xmlns:a16="http://schemas.microsoft.com/office/drawing/2014/main" id="{F842AFEB-5B21-479D-ADCA-4CD963A45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475" y="5252722"/>
            <a:ext cx="29051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65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5FE98D-5915-4F65-B3EF-055D5AEDF059}"/>
              </a:ext>
            </a:extLst>
          </p:cNvPr>
          <p:cNvSpPr/>
          <p:nvPr/>
        </p:nvSpPr>
        <p:spPr>
          <a:xfrm>
            <a:off x="732677" y="1737360"/>
            <a:ext cx="3502439" cy="458114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0</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product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1</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w</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7</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String</a:t>
            </a:r>
            <a:r>
              <a:rPr lang="en-US" altLang="en-US" sz="2400" dirty="0">
                <a:solidFill>
                  <a:srgbClr val="000000"/>
                </a:solidFill>
                <a:latin typeface="+mj-lt"/>
                <a:cs typeface="Courier New" panose="02070309020205020404" pitchFamily="49" charset="0"/>
              </a:rPr>
              <a:t> path = “/home/”;</a:t>
            </a:r>
          </a:p>
          <a:p>
            <a:r>
              <a:rPr lang="en-US" altLang="en-US" sz="2400" b="1" dirty="0">
                <a:solidFill>
                  <a:srgbClr val="008000"/>
                </a:solidFill>
                <a:latin typeface="+mj-lt"/>
                <a:cs typeface="Courier New" panose="02070309020205020404" pitchFamily="49" charset="0"/>
              </a:rPr>
              <a:t>for</a:t>
            </a:r>
            <a:r>
              <a:rPr lang="en-US" altLang="en-US" sz="2400" dirty="0">
                <a:solidFill>
                  <a:srgbClr val="000000"/>
                </a:solidFill>
                <a:latin typeface="+mj-lt"/>
                <a:cs typeface="Courier New" panose="02070309020205020404" pitchFamily="49" charset="0"/>
              </a:rPr>
              <a:t>(</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1</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&lt;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N</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 </a:t>
            </a:r>
          </a:p>
          <a:p>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w</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product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product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p>
          <a:p>
            <a:r>
              <a:rPr lang="en-US" altLang="en-US" sz="2400" dirty="0">
                <a:solidFill>
                  <a:srgbClr val="000000"/>
                </a:solidFill>
                <a:latin typeface="+mj-lt"/>
                <a:cs typeface="Courier New" panose="02070309020205020404" pitchFamily="49" charset="0"/>
              </a:rPr>
              <a:t>}</a:t>
            </a:r>
          </a:p>
          <a:p>
            <a:r>
              <a:rPr lang="en-US" altLang="en-US" sz="2400" dirty="0">
                <a:solidFill>
                  <a:srgbClr val="B00040"/>
                </a:solidFill>
                <a:latin typeface="+mj-lt"/>
                <a:cs typeface="Courier New" panose="02070309020205020404" pitchFamily="49" charset="0"/>
              </a:rPr>
              <a:t>File</a:t>
            </a:r>
            <a:r>
              <a:rPr lang="en-US" altLang="en-US" sz="2400" dirty="0">
                <a:solidFill>
                  <a:srgbClr val="000000"/>
                </a:solidFill>
                <a:latin typeface="+mj-lt"/>
                <a:cs typeface="Courier New" panose="02070309020205020404" pitchFamily="49" charset="0"/>
              </a:rPr>
              <a:t> f = new File(path)</a:t>
            </a:r>
          </a:p>
          <a:p>
            <a:r>
              <a:rPr lang="en-US" altLang="en-US" sz="2400" b="1" dirty="0" err="1">
                <a:solidFill>
                  <a:srgbClr val="FF0000"/>
                </a:solidFill>
                <a:latin typeface="+mj-lt"/>
              </a:rPr>
              <a:t>f.writeline</a:t>
            </a:r>
            <a:r>
              <a:rPr lang="en-US" altLang="en-US" sz="2400" b="1" dirty="0">
                <a:solidFill>
                  <a:srgbClr val="FF0000"/>
                </a:solidFill>
                <a:latin typeface="+mj-lt"/>
                <a:cs typeface="Courier New" panose="02070309020205020404" pitchFamily="49" charset="0"/>
              </a:rPr>
              <a:t>(</a:t>
            </a:r>
            <a:r>
              <a:rPr lang="en-US" altLang="en-US" sz="2400" b="1" dirty="0">
                <a:solidFill>
                  <a:srgbClr val="FF0000"/>
                </a:solidFill>
                <a:latin typeface="+mj-lt"/>
              </a:rPr>
              <a:t>sum</a:t>
            </a:r>
            <a:r>
              <a:rPr lang="en-US" altLang="en-US" sz="2400" b="1" dirty="0">
                <a:solidFill>
                  <a:srgbClr val="FF0000"/>
                </a:solidFill>
                <a:latin typeface="+mj-lt"/>
                <a:cs typeface="Courier New" panose="02070309020205020404" pitchFamily="49" charset="0"/>
              </a:rPr>
              <a:t>); </a:t>
            </a:r>
          </a:p>
          <a:p>
            <a:r>
              <a:rPr lang="en-US" altLang="en-US" sz="2400" dirty="0">
                <a:solidFill>
                  <a:schemeClr val="tx1"/>
                </a:solidFill>
                <a:latin typeface="+mj-lt"/>
              </a:rPr>
              <a:t>print</a:t>
            </a:r>
            <a:r>
              <a:rPr lang="en-US" altLang="en-US" sz="2400" dirty="0">
                <a:solidFill>
                  <a:srgbClr val="000000"/>
                </a:solidFill>
                <a:latin typeface="+mj-lt"/>
                <a:cs typeface="Courier New" panose="02070309020205020404" pitchFamily="49" charset="0"/>
              </a:rPr>
              <a:t>(</a:t>
            </a:r>
            <a:r>
              <a:rPr lang="en-US" altLang="en-US" sz="2400" dirty="0">
                <a:solidFill>
                  <a:schemeClr val="tx1"/>
                </a:solidFill>
                <a:latin typeface="+mj-lt"/>
              </a:rPr>
              <a:t>product</a:t>
            </a:r>
            <a:r>
              <a:rPr lang="en-US" altLang="en-US" sz="2400" dirty="0">
                <a:solidFill>
                  <a:srgbClr val="000000"/>
                </a:solidFill>
                <a:latin typeface="+mj-lt"/>
                <a:cs typeface="Courier New" panose="02070309020205020404" pitchFamily="49" charset="0"/>
              </a:rPr>
              <a:t>);</a:t>
            </a:r>
            <a:r>
              <a:rPr lang="en-US" altLang="en-US" sz="2400" dirty="0">
                <a:solidFill>
                  <a:schemeClr val="tx1"/>
                </a:solidFill>
                <a:latin typeface="+mj-lt"/>
              </a:rPr>
              <a:t> </a:t>
            </a:r>
          </a:p>
          <a:p>
            <a:endParaRPr lang="en-US" dirty="0"/>
          </a:p>
        </p:txBody>
      </p:sp>
      <p:sp>
        <p:nvSpPr>
          <p:cNvPr id="2" name="Slide Number Placeholder 1"/>
          <p:cNvSpPr>
            <a:spLocks noGrp="1"/>
          </p:cNvSpPr>
          <p:nvPr>
            <p:ph type="sldNum" sz="quarter" idx="12"/>
          </p:nvPr>
        </p:nvSpPr>
        <p:spPr/>
        <p:txBody>
          <a:bodyPr/>
          <a:lstStyle/>
          <a:p>
            <a:fld id="{17B2D169-ADDE-47EF-92DD-971312613D1A}" type="slidenum">
              <a:rPr lang="en-US" smtClean="0"/>
              <a:t>20</a:t>
            </a:fld>
            <a:endParaRPr lang="en-US"/>
          </a:p>
        </p:txBody>
      </p:sp>
      <p:sp>
        <p:nvSpPr>
          <p:cNvPr id="5" name="Title 4">
            <a:extLst>
              <a:ext uri="{FF2B5EF4-FFF2-40B4-BE49-F238E27FC236}">
                <a16:creationId xmlns:a16="http://schemas.microsoft.com/office/drawing/2014/main" id="{BD8F5F9F-8F1C-46E4-836D-D7F546D334F0}"/>
              </a:ext>
            </a:extLst>
          </p:cNvPr>
          <p:cNvSpPr>
            <a:spLocks noGrp="1"/>
          </p:cNvSpPr>
          <p:nvPr>
            <p:ph type="title"/>
          </p:nvPr>
        </p:nvSpPr>
        <p:spPr>
          <a:xfrm>
            <a:off x="491490" y="411797"/>
            <a:ext cx="8378190" cy="1325563"/>
          </a:xfrm>
        </p:spPr>
        <p:txBody>
          <a:bodyPr/>
          <a:lstStyle/>
          <a:p>
            <a:r>
              <a:rPr lang="en-US" dirty="0"/>
              <a:t>Remove irrelevant code using slicing</a:t>
            </a:r>
            <a:endParaRPr lang="LID4096" dirty="0"/>
          </a:p>
        </p:txBody>
      </p:sp>
    </p:spTree>
    <p:extLst>
      <p:ext uri="{BB962C8B-B14F-4D97-AF65-F5344CB8AC3E}">
        <p14:creationId xmlns:p14="http://schemas.microsoft.com/office/powerpoint/2010/main" val="261557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AEB1C9-D9D6-451F-9F31-9A1D33A758D4}"/>
              </a:ext>
            </a:extLst>
          </p:cNvPr>
          <p:cNvSpPr/>
          <p:nvPr/>
        </p:nvSpPr>
        <p:spPr>
          <a:xfrm>
            <a:off x="732677" y="1737360"/>
            <a:ext cx="3502439" cy="458275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0</a:t>
            </a:r>
            <a:r>
              <a:rPr lang="en-US" altLang="en-US" sz="2400" dirty="0">
                <a:solidFill>
                  <a:srgbClr val="000000"/>
                </a:solidFill>
                <a:latin typeface="+mj-lt"/>
                <a:cs typeface="Courier New" panose="02070309020205020404" pitchFamily="49" charset="0"/>
              </a:rPr>
              <a:t>; </a:t>
            </a:r>
          </a:p>
          <a:p>
            <a:r>
              <a:rPr lang="en-US" altLang="en-US" sz="2400" strike="sngStrike" dirty="0">
                <a:solidFill>
                  <a:srgbClr val="B00040"/>
                </a:solidFill>
                <a:latin typeface="+mj-lt"/>
                <a:cs typeface="Courier New" panose="02070309020205020404" pitchFamily="49" charset="0"/>
              </a:rPr>
              <a:t>int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chemeClr val="tx1"/>
                </a:solidFill>
                <a:latin typeface="+mj-lt"/>
              </a:rPr>
              <a:t>product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rgbClr val="666666"/>
                </a:solidFill>
                <a:latin typeface="+mj-lt"/>
              </a:rPr>
              <a: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rgbClr val="666666"/>
                </a:solidFill>
                <a:latin typeface="+mj-lt"/>
                <a:cs typeface="Courier New" panose="02070309020205020404" pitchFamily="49" charset="0"/>
              </a:rPr>
              <a:t>1</a:t>
            </a:r>
            <a:r>
              <a:rPr lang="en-US" altLang="en-US" sz="2400" strike="sngStrike"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w</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7</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String</a:t>
            </a:r>
            <a:r>
              <a:rPr lang="en-US" altLang="en-US" sz="2400" dirty="0">
                <a:solidFill>
                  <a:srgbClr val="000000"/>
                </a:solidFill>
                <a:latin typeface="+mj-lt"/>
                <a:cs typeface="Courier New" panose="02070309020205020404" pitchFamily="49" charset="0"/>
              </a:rPr>
              <a:t> path = “/home/”;</a:t>
            </a:r>
          </a:p>
          <a:p>
            <a:r>
              <a:rPr lang="en-US" altLang="en-US" sz="2400" b="1" dirty="0">
                <a:solidFill>
                  <a:srgbClr val="008000"/>
                </a:solidFill>
                <a:latin typeface="+mj-lt"/>
                <a:cs typeface="Courier New" panose="02070309020205020404" pitchFamily="49" charset="0"/>
              </a:rPr>
              <a:t>for</a:t>
            </a:r>
            <a:r>
              <a:rPr lang="en-US" altLang="en-US" sz="2400" dirty="0">
                <a:solidFill>
                  <a:srgbClr val="000000"/>
                </a:solidFill>
                <a:latin typeface="+mj-lt"/>
                <a:cs typeface="Courier New" panose="02070309020205020404" pitchFamily="49" charset="0"/>
              </a:rPr>
              <a:t>(</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1</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&lt;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N</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 </a:t>
            </a:r>
          </a:p>
          <a:p>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w</a:t>
            </a:r>
            <a:r>
              <a:rPr lang="en-US" altLang="en-US" sz="2400" dirty="0">
                <a:solidFill>
                  <a:srgbClr val="000000"/>
                </a:solidFill>
                <a:latin typeface="+mj-lt"/>
                <a:cs typeface="Courier New" panose="02070309020205020404" pitchFamily="49" charset="0"/>
              </a:rPr>
              <a:t>; 	</a:t>
            </a:r>
            <a:r>
              <a:rPr lang="en-US" altLang="en-US" sz="2400" strike="sngStrike" dirty="0">
                <a:solidFill>
                  <a:schemeClr val="tx1"/>
                </a:solidFill>
                <a:latin typeface="+mj-lt"/>
              </a:rPr>
              <a:t>product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rgbClr val="666666"/>
                </a:solidFill>
                <a:latin typeface="+mj-lt"/>
              </a:rPr>
              <a: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chemeClr val="tx1"/>
                </a:solidFill>
                <a:latin typeface="+mj-lt"/>
              </a:rPr>
              <a:t>product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rgbClr val="666666"/>
                </a:solidFill>
                <a:latin typeface="+mj-lt"/>
              </a:rPr>
              <a:t>*</a:t>
            </a:r>
            <a:r>
              <a:rPr lang="en-US" altLang="en-US" sz="2400" strike="sngStrike" dirty="0">
                <a:solidFill>
                  <a:srgbClr val="000000"/>
                </a:solidFill>
                <a:latin typeface="+mj-lt"/>
                <a:cs typeface="Courier New" panose="02070309020205020404" pitchFamily="49" charset="0"/>
              </a:rPr>
              <a:t> </a:t>
            </a:r>
            <a:r>
              <a:rPr lang="en-US" altLang="en-US" sz="2400" strike="sngStrike" dirty="0">
                <a:solidFill>
                  <a:schemeClr val="tx1"/>
                </a:solidFill>
                <a:latin typeface="+mj-lt"/>
              </a:rPr>
              <a:t>i</a:t>
            </a:r>
            <a:r>
              <a:rPr lang="en-US" altLang="en-US" sz="2400" strike="sngStrike" dirty="0">
                <a:solidFill>
                  <a:srgbClr val="000000"/>
                </a:solidFill>
                <a:latin typeface="+mj-lt"/>
                <a:cs typeface="Courier New" panose="02070309020205020404" pitchFamily="49" charset="0"/>
              </a:rPr>
              <a:t>; </a:t>
            </a:r>
          </a:p>
          <a:p>
            <a:r>
              <a:rPr lang="en-US" altLang="en-US" sz="2400" dirty="0">
                <a:solidFill>
                  <a:srgbClr val="000000"/>
                </a:solidFill>
                <a:latin typeface="+mj-lt"/>
                <a:cs typeface="Courier New" panose="02070309020205020404" pitchFamily="49" charset="0"/>
              </a:rPr>
              <a:t>}</a:t>
            </a:r>
          </a:p>
          <a:p>
            <a:r>
              <a:rPr lang="en-US" altLang="en-US" sz="2400" dirty="0">
                <a:solidFill>
                  <a:srgbClr val="B00040"/>
                </a:solidFill>
                <a:latin typeface="+mj-lt"/>
                <a:cs typeface="Courier New" panose="02070309020205020404" pitchFamily="49" charset="0"/>
              </a:rPr>
              <a:t>File</a:t>
            </a:r>
            <a:r>
              <a:rPr lang="en-US" altLang="en-US" sz="2400" dirty="0">
                <a:solidFill>
                  <a:srgbClr val="000000"/>
                </a:solidFill>
                <a:latin typeface="+mj-lt"/>
                <a:cs typeface="Courier New" panose="02070309020205020404" pitchFamily="49" charset="0"/>
              </a:rPr>
              <a:t> f = new File(path)</a:t>
            </a:r>
          </a:p>
          <a:p>
            <a:r>
              <a:rPr lang="en-US" altLang="en-US" sz="2400" b="1" dirty="0" err="1">
                <a:solidFill>
                  <a:srgbClr val="FF0000"/>
                </a:solidFill>
                <a:latin typeface="+mj-lt"/>
              </a:rPr>
              <a:t>f.writeline</a:t>
            </a:r>
            <a:r>
              <a:rPr lang="en-US" altLang="en-US" sz="2400" b="1" dirty="0">
                <a:solidFill>
                  <a:srgbClr val="FF0000"/>
                </a:solidFill>
                <a:latin typeface="+mj-lt"/>
                <a:cs typeface="Courier New" panose="02070309020205020404" pitchFamily="49" charset="0"/>
              </a:rPr>
              <a:t>(</a:t>
            </a:r>
            <a:r>
              <a:rPr lang="en-US" altLang="en-US" sz="2400" b="1" dirty="0">
                <a:solidFill>
                  <a:srgbClr val="FF0000"/>
                </a:solidFill>
                <a:latin typeface="+mj-lt"/>
              </a:rPr>
              <a:t>sum</a:t>
            </a:r>
            <a:r>
              <a:rPr lang="en-US" altLang="en-US" sz="2400" b="1" dirty="0">
                <a:solidFill>
                  <a:srgbClr val="FF0000"/>
                </a:solidFill>
                <a:latin typeface="+mj-lt"/>
                <a:cs typeface="Courier New" panose="02070309020205020404" pitchFamily="49" charset="0"/>
              </a:rPr>
              <a:t>); </a:t>
            </a:r>
          </a:p>
          <a:p>
            <a:r>
              <a:rPr lang="en-US" altLang="en-US" sz="2400" strike="sngStrike" dirty="0">
                <a:solidFill>
                  <a:schemeClr val="tx1"/>
                </a:solidFill>
                <a:latin typeface="+mj-lt"/>
              </a:rPr>
              <a:t>print</a:t>
            </a:r>
            <a:r>
              <a:rPr lang="en-US" altLang="en-US" sz="2400" strike="sngStrike" dirty="0">
                <a:solidFill>
                  <a:srgbClr val="000000"/>
                </a:solidFill>
                <a:latin typeface="+mj-lt"/>
                <a:cs typeface="Courier New" panose="02070309020205020404" pitchFamily="49" charset="0"/>
              </a:rPr>
              <a:t>(</a:t>
            </a:r>
            <a:r>
              <a:rPr lang="en-US" altLang="en-US" sz="2400" strike="sngStrike" dirty="0">
                <a:solidFill>
                  <a:schemeClr val="tx1"/>
                </a:solidFill>
                <a:latin typeface="+mj-lt"/>
              </a:rPr>
              <a:t>product</a:t>
            </a:r>
            <a:r>
              <a:rPr lang="en-US" altLang="en-US" sz="2400" strike="sngStrike" dirty="0">
                <a:solidFill>
                  <a:srgbClr val="000000"/>
                </a:solidFill>
                <a:latin typeface="+mj-lt"/>
                <a:cs typeface="Courier New" panose="02070309020205020404" pitchFamily="49" charset="0"/>
              </a:rPr>
              <a:t>);</a:t>
            </a:r>
            <a:r>
              <a:rPr lang="en-US" altLang="en-US" sz="2400" strike="sngStrike" dirty="0">
                <a:solidFill>
                  <a:schemeClr val="tx1"/>
                </a:solidFill>
                <a:latin typeface="+mj-lt"/>
              </a:rPr>
              <a:t> </a:t>
            </a:r>
          </a:p>
          <a:p>
            <a:endParaRPr lang="en-US" dirty="0"/>
          </a:p>
        </p:txBody>
      </p:sp>
      <p:sp>
        <p:nvSpPr>
          <p:cNvPr id="3" name="Arrow: Chevron 2">
            <a:extLst>
              <a:ext uri="{FF2B5EF4-FFF2-40B4-BE49-F238E27FC236}">
                <a16:creationId xmlns:a16="http://schemas.microsoft.com/office/drawing/2014/main" id="{EFA62C6E-1D98-4962-A39D-233F1FE93011}"/>
              </a:ext>
            </a:extLst>
          </p:cNvPr>
          <p:cNvSpPr/>
          <p:nvPr/>
        </p:nvSpPr>
        <p:spPr>
          <a:xfrm>
            <a:off x="4478837" y="3789757"/>
            <a:ext cx="494675" cy="5246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E910DB24-C5DC-40AA-952A-7ADE5DEDB86B}"/>
              </a:ext>
            </a:extLst>
          </p:cNvPr>
          <p:cNvSpPr/>
          <p:nvPr/>
        </p:nvSpPr>
        <p:spPr>
          <a:xfrm>
            <a:off x="5217233" y="1737359"/>
            <a:ext cx="3502439" cy="458275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0</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int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w</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7</a:t>
            </a:r>
            <a:r>
              <a:rPr lang="en-US" altLang="en-US" sz="2400" dirty="0">
                <a:solidFill>
                  <a:srgbClr val="000000"/>
                </a:solidFill>
                <a:latin typeface="+mj-lt"/>
                <a:cs typeface="Courier New" panose="02070309020205020404" pitchFamily="49" charset="0"/>
              </a:rPr>
              <a:t>; </a:t>
            </a:r>
          </a:p>
          <a:p>
            <a:r>
              <a:rPr lang="en-US" altLang="en-US" sz="2400" dirty="0">
                <a:solidFill>
                  <a:srgbClr val="B00040"/>
                </a:solidFill>
                <a:latin typeface="+mj-lt"/>
                <a:cs typeface="Courier New" panose="02070309020205020404" pitchFamily="49" charset="0"/>
              </a:rPr>
              <a:t>String</a:t>
            </a:r>
            <a:r>
              <a:rPr lang="en-US" altLang="en-US" sz="2400" dirty="0">
                <a:solidFill>
                  <a:srgbClr val="000000"/>
                </a:solidFill>
                <a:latin typeface="+mj-lt"/>
                <a:cs typeface="Courier New" panose="02070309020205020404" pitchFamily="49" charset="0"/>
              </a:rPr>
              <a:t> path = “/home/”;</a:t>
            </a:r>
          </a:p>
          <a:p>
            <a:r>
              <a:rPr lang="en-US" altLang="en-US" sz="2400" b="1" dirty="0">
                <a:solidFill>
                  <a:srgbClr val="008000"/>
                </a:solidFill>
                <a:latin typeface="+mj-lt"/>
                <a:cs typeface="Courier New" panose="02070309020205020404" pitchFamily="49" charset="0"/>
              </a:rPr>
              <a:t>for</a:t>
            </a:r>
            <a:r>
              <a:rPr lang="en-US" altLang="en-US" sz="2400" dirty="0">
                <a:solidFill>
                  <a:srgbClr val="000000"/>
                </a:solidFill>
                <a:latin typeface="+mj-lt"/>
                <a:cs typeface="Courier New" panose="02070309020205020404" pitchFamily="49" charset="0"/>
              </a:rPr>
              <a:t>(</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cs typeface="Courier New" panose="02070309020205020404" pitchFamily="49" charset="0"/>
              </a:rPr>
              <a:t>1</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&lt;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N</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 </a:t>
            </a:r>
          </a:p>
          <a:p>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sum</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i</a:t>
            </a:r>
            <a:r>
              <a:rPr lang="en-US" altLang="en-US" sz="2400" dirty="0">
                <a:solidFill>
                  <a:srgbClr val="000000"/>
                </a:solidFill>
                <a:latin typeface="+mj-lt"/>
                <a:cs typeface="Courier New" panose="02070309020205020404" pitchFamily="49" charset="0"/>
              </a:rPr>
              <a:t> </a:t>
            </a:r>
            <a:r>
              <a:rPr lang="en-US" altLang="en-US" sz="2400" dirty="0">
                <a:solidFill>
                  <a:srgbClr val="666666"/>
                </a:solidFill>
                <a:latin typeface="+mj-lt"/>
              </a:rPr>
              <a:t>+</a:t>
            </a:r>
            <a:r>
              <a:rPr lang="en-US" altLang="en-US" sz="2400" dirty="0">
                <a:solidFill>
                  <a:srgbClr val="000000"/>
                </a:solidFill>
                <a:latin typeface="+mj-lt"/>
                <a:cs typeface="Courier New" panose="02070309020205020404" pitchFamily="49" charset="0"/>
              </a:rPr>
              <a:t> </a:t>
            </a:r>
            <a:r>
              <a:rPr lang="en-US" altLang="en-US" sz="2400" dirty="0">
                <a:solidFill>
                  <a:schemeClr val="tx1"/>
                </a:solidFill>
                <a:latin typeface="+mj-lt"/>
              </a:rPr>
              <a:t>w</a:t>
            </a:r>
            <a:r>
              <a:rPr lang="en-US" altLang="en-US" sz="2400" dirty="0">
                <a:solidFill>
                  <a:srgbClr val="000000"/>
                </a:solidFill>
                <a:latin typeface="+mj-lt"/>
                <a:cs typeface="Courier New" panose="02070309020205020404" pitchFamily="49" charset="0"/>
              </a:rPr>
              <a:t>; </a:t>
            </a:r>
            <a:endParaRPr lang="en-US" altLang="en-US" sz="2400" strike="sngStrike" dirty="0">
              <a:solidFill>
                <a:srgbClr val="000000"/>
              </a:solidFill>
              <a:latin typeface="+mj-lt"/>
              <a:cs typeface="Courier New" panose="02070309020205020404" pitchFamily="49" charset="0"/>
            </a:endParaRPr>
          </a:p>
          <a:p>
            <a:r>
              <a:rPr lang="en-US" altLang="en-US" sz="2400" dirty="0">
                <a:solidFill>
                  <a:srgbClr val="000000"/>
                </a:solidFill>
                <a:latin typeface="+mj-lt"/>
                <a:cs typeface="Courier New" panose="02070309020205020404" pitchFamily="49" charset="0"/>
              </a:rPr>
              <a:t>}</a:t>
            </a:r>
          </a:p>
          <a:p>
            <a:r>
              <a:rPr lang="en-US" altLang="en-US" sz="2400" dirty="0">
                <a:solidFill>
                  <a:srgbClr val="B00040"/>
                </a:solidFill>
                <a:latin typeface="+mj-lt"/>
                <a:cs typeface="Courier New" panose="02070309020205020404" pitchFamily="49" charset="0"/>
              </a:rPr>
              <a:t>File</a:t>
            </a:r>
            <a:r>
              <a:rPr lang="en-US" altLang="en-US" sz="2400" dirty="0">
                <a:solidFill>
                  <a:srgbClr val="000000"/>
                </a:solidFill>
                <a:latin typeface="+mj-lt"/>
                <a:cs typeface="Courier New" panose="02070309020205020404" pitchFamily="49" charset="0"/>
              </a:rPr>
              <a:t> f = new File(path)</a:t>
            </a:r>
          </a:p>
          <a:p>
            <a:r>
              <a:rPr lang="en-US" altLang="en-US" sz="2400" b="1" dirty="0" err="1">
                <a:solidFill>
                  <a:srgbClr val="FF0000"/>
                </a:solidFill>
                <a:latin typeface="+mj-lt"/>
              </a:rPr>
              <a:t>f.writeline</a:t>
            </a:r>
            <a:r>
              <a:rPr lang="en-US" altLang="en-US" sz="2400" b="1" dirty="0">
                <a:solidFill>
                  <a:srgbClr val="FF0000"/>
                </a:solidFill>
                <a:latin typeface="+mj-lt"/>
                <a:cs typeface="Courier New" panose="02070309020205020404" pitchFamily="49" charset="0"/>
              </a:rPr>
              <a:t>(</a:t>
            </a:r>
            <a:r>
              <a:rPr lang="en-US" altLang="en-US" sz="2400" b="1" dirty="0">
                <a:solidFill>
                  <a:srgbClr val="FF0000"/>
                </a:solidFill>
                <a:latin typeface="+mj-lt"/>
              </a:rPr>
              <a:t>sum</a:t>
            </a:r>
            <a:r>
              <a:rPr lang="en-US" altLang="en-US" sz="2400" b="1" dirty="0">
                <a:solidFill>
                  <a:srgbClr val="FF0000"/>
                </a:solidFill>
                <a:latin typeface="+mj-lt"/>
                <a:cs typeface="Courier New" panose="02070309020205020404" pitchFamily="49" charset="0"/>
              </a:rPr>
              <a:t>); </a:t>
            </a:r>
          </a:p>
          <a:p>
            <a:endParaRPr lang="en-US" dirty="0"/>
          </a:p>
        </p:txBody>
      </p:sp>
      <p:sp>
        <p:nvSpPr>
          <p:cNvPr id="6" name="Slide Number Placeholder 5"/>
          <p:cNvSpPr>
            <a:spLocks noGrp="1"/>
          </p:cNvSpPr>
          <p:nvPr>
            <p:ph type="sldNum" sz="quarter" idx="12"/>
          </p:nvPr>
        </p:nvSpPr>
        <p:spPr/>
        <p:txBody>
          <a:bodyPr/>
          <a:lstStyle/>
          <a:p>
            <a:fld id="{17B2D169-ADDE-47EF-92DD-971312613D1A}" type="slidenum">
              <a:rPr lang="en-US" smtClean="0"/>
              <a:t>21</a:t>
            </a:fld>
            <a:endParaRPr lang="en-US"/>
          </a:p>
        </p:txBody>
      </p:sp>
      <p:sp>
        <p:nvSpPr>
          <p:cNvPr id="11" name="Title 4">
            <a:extLst>
              <a:ext uri="{FF2B5EF4-FFF2-40B4-BE49-F238E27FC236}">
                <a16:creationId xmlns:a16="http://schemas.microsoft.com/office/drawing/2014/main" id="{F3F65C61-5CD1-4BF5-97DE-49C45FA088C3}"/>
              </a:ext>
            </a:extLst>
          </p:cNvPr>
          <p:cNvSpPr>
            <a:spLocks noGrp="1"/>
          </p:cNvSpPr>
          <p:nvPr>
            <p:ph type="title"/>
          </p:nvPr>
        </p:nvSpPr>
        <p:spPr>
          <a:xfrm>
            <a:off x="491490" y="411797"/>
            <a:ext cx="8378190" cy="1325563"/>
          </a:xfrm>
        </p:spPr>
        <p:txBody>
          <a:bodyPr/>
          <a:lstStyle/>
          <a:p>
            <a:r>
              <a:rPr lang="en-US" dirty="0"/>
              <a:t>Remove irrelevant code using slicing</a:t>
            </a:r>
            <a:endParaRPr lang="LID4096" dirty="0"/>
          </a:p>
        </p:txBody>
      </p:sp>
    </p:spTree>
    <p:custDataLst>
      <p:tags r:id="rId1"/>
    </p:custDataLst>
    <p:extLst>
      <p:ext uri="{BB962C8B-B14F-4D97-AF65-F5344CB8AC3E}">
        <p14:creationId xmlns:p14="http://schemas.microsoft.com/office/powerpoint/2010/main" val="253676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8650" y="1690689"/>
            <a:ext cx="7989033" cy="4778802"/>
          </a:xfrm>
          <a:prstGeom prst="rect">
            <a:avLst/>
          </a:prstGeom>
        </p:spPr>
      </p:pic>
      <p:sp>
        <p:nvSpPr>
          <p:cNvPr id="6" name="Slide Number Placeholder 5"/>
          <p:cNvSpPr>
            <a:spLocks noGrp="1"/>
          </p:cNvSpPr>
          <p:nvPr>
            <p:ph type="sldNum" sz="quarter" idx="12"/>
          </p:nvPr>
        </p:nvSpPr>
        <p:spPr/>
        <p:txBody>
          <a:bodyPr/>
          <a:lstStyle/>
          <a:p>
            <a:fld id="{17B2D169-ADDE-47EF-92DD-971312613D1A}" type="slidenum">
              <a:rPr lang="en-US" smtClean="0"/>
              <a:t>22</a:t>
            </a:fld>
            <a:endParaRPr lang="en-US"/>
          </a:p>
        </p:txBody>
      </p:sp>
      <p:sp>
        <p:nvSpPr>
          <p:cNvPr id="7" name="TextBox 6">
            <a:extLst>
              <a:ext uri="{FF2B5EF4-FFF2-40B4-BE49-F238E27FC236}">
                <a16:creationId xmlns:a16="http://schemas.microsoft.com/office/drawing/2014/main" id="{7268C02C-A245-4C5D-BC74-B98C3454008C}"/>
              </a:ext>
            </a:extLst>
          </p:cNvPr>
          <p:cNvSpPr txBox="1"/>
          <p:nvPr/>
        </p:nvSpPr>
        <p:spPr>
          <a:xfrm>
            <a:off x="526317" y="4397828"/>
            <a:ext cx="2116183" cy="369332"/>
          </a:xfrm>
          <a:prstGeom prst="rect">
            <a:avLst/>
          </a:prstGeom>
          <a:noFill/>
        </p:spPr>
        <p:txBody>
          <a:bodyPr wrap="square" rtlCol="0">
            <a:spAutoFit/>
          </a:bodyPr>
          <a:lstStyle/>
          <a:p>
            <a:r>
              <a:rPr lang="en-US" dirty="0">
                <a:solidFill>
                  <a:srgbClr val="FF0000"/>
                </a:solidFill>
              </a:rPr>
              <a:t>Save image as </a:t>
            </a:r>
            <a:r>
              <a:rPr lang="en-US" dirty="0" err="1">
                <a:solidFill>
                  <a:srgbClr val="FF0000"/>
                </a:solidFill>
              </a:rPr>
              <a:t>png</a:t>
            </a:r>
            <a:endParaRPr lang="en-US" dirty="0">
              <a:solidFill>
                <a:srgbClr val="FF0000"/>
              </a:solidFill>
            </a:endParaRPr>
          </a:p>
        </p:txBody>
      </p:sp>
    </p:spTree>
    <p:extLst>
      <p:ext uri="{BB962C8B-B14F-4D97-AF65-F5344CB8AC3E}">
        <p14:creationId xmlns:p14="http://schemas.microsoft.com/office/powerpoint/2010/main" val="435909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842" y="1920727"/>
            <a:ext cx="3065391" cy="400110"/>
          </a:xfrm>
          <a:prstGeom prst="rect">
            <a:avLst/>
          </a:prstGeom>
          <a:solidFill>
            <a:srgbClr val="FF0000"/>
          </a:solidFill>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a:solidFill>
                  <a:schemeClr val="bg1"/>
                </a:solidFill>
              </a:rPr>
              <a:t>Query: read file line by line</a:t>
            </a:r>
          </a:p>
        </p:txBody>
      </p:sp>
      <p:sp>
        <p:nvSpPr>
          <p:cNvPr id="4" name="Title 3">
            <a:extLst>
              <a:ext uri="{FF2B5EF4-FFF2-40B4-BE49-F238E27FC236}">
                <a16:creationId xmlns:a16="http://schemas.microsoft.com/office/drawing/2014/main" id="{170BE08D-F00A-4069-896F-2806F68BB0CA}"/>
              </a:ext>
            </a:extLst>
          </p:cNvPr>
          <p:cNvSpPr>
            <a:spLocks noGrp="1"/>
          </p:cNvSpPr>
          <p:nvPr>
            <p:ph type="title"/>
          </p:nvPr>
        </p:nvSpPr>
        <p:spPr>
          <a:xfrm>
            <a:off x="628650" y="324394"/>
            <a:ext cx="8293486" cy="1325563"/>
          </a:xfrm>
        </p:spPr>
        <p:txBody>
          <a:bodyPr>
            <a:normAutofit/>
          </a:bodyPr>
          <a:lstStyle/>
          <a:p>
            <a:r>
              <a:rPr lang="en-US" altLang="zh-CN" dirty="0"/>
              <a:t>Vectorization and similarity calculation</a:t>
            </a:r>
            <a:endParaRPr lang="LID4096" dirty="0"/>
          </a:p>
        </p:txBody>
      </p:sp>
      <p:sp>
        <p:nvSpPr>
          <p:cNvPr id="2" name="Slide Number Placeholder 1"/>
          <p:cNvSpPr>
            <a:spLocks noGrp="1"/>
          </p:cNvSpPr>
          <p:nvPr>
            <p:ph type="sldNum" sz="quarter" idx="12"/>
          </p:nvPr>
        </p:nvSpPr>
        <p:spPr/>
        <p:txBody>
          <a:bodyPr/>
          <a:lstStyle/>
          <a:p>
            <a:fld id="{17B2D169-ADDE-47EF-92DD-971312613D1A}" type="slidenum">
              <a:rPr lang="en-US" smtClean="0"/>
              <a:t>23</a:t>
            </a:fld>
            <a:endParaRPr lang="en-US"/>
          </a:p>
        </p:txBody>
      </p:sp>
      <p:graphicFrame>
        <p:nvGraphicFramePr>
          <p:cNvPr id="11" name="Table 10"/>
          <p:cNvGraphicFramePr>
            <a:graphicFrameLocks noGrp="1"/>
          </p:cNvGraphicFramePr>
          <p:nvPr/>
        </p:nvGraphicFramePr>
        <p:xfrm>
          <a:off x="636270" y="4152503"/>
          <a:ext cx="3136110" cy="1925320"/>
        </p:xfrm>
        <a:graphic>
          <a:graphicData uri="http://schemas.openxmlformats.org/drawingml/2006/table">
            <a:tbl>
              <a:tblPr firstRow="1" bandRow="1">
                <a:tableStyleId>{69012ECD-51FC-41F1-AA8D-1B2483CD663E}</a:tableStyleId>
              </a:tblPr>
              <a:tblGrid>
                <a:gridCol w="1057627">
                  <a:extLst>
                    <a:ext uri="{9D8B030D-6E8A-4147-A177-3AD203B41FA5}">
                      <a16:colId xmlns:a16="http://schemas.microsoft.com/office/drawing/2014/main" val="436129165"/>
                    </a:ext>
                  </a:extLst>
                </a:gridCol>
                <a:gridCol w="2078483">
                  <a:extLst>
                    <a:ext uri="{9D8B030D-6E8A-4147-A177-3AD203B41FA5}">
                      <a16:colId xmlns:a16="http://schemas.microsoft.com/office/drawing/2014/main" val="4065581205"/>
                    </a:ext>
                  </a:extLst>
                </a:gridCol>
              </a:tblGrid>
              <a:tr h="0">
                <a:tc>
                  <a:txBody>
                    <a:bodyPr/>
                    <a:lstStyle/>
                    <a:p>
                      <a:r>
                        <a:rPr lang="en-US"/>
                        <a:t>API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812912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err="1"/>
                        <a:t>System.IO.File.Readlines</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Read the</a:t>
                      </a:r>
                      <a:r>
                        <a:rPr lang="en-US" baseline="0"/>
                        <a:t> lines of a file. The </a:t>
                      </a:r>
                      <a:r>
                        <a:rPr lang="en-US" baseline="0" err="1"/>
                        <a:t>Readlines</a:t>
                      </a:r>
                      <a:r>
                        <a:rPr lang="en-US" baseline="0"/>
                        <a:t> and </a:t>
                      </a:r>
                      <a:r>
                        <a:rPr lang="en-US" baseline="0" err="1"/>
                        <a:t>ReadAllLines</a:t>
                      </a:r>
                      <a:r>
                        <a:rPr lang="en-US" baseline="0"/>
                        <a:t> …</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370719"/>
                  </a:ext>
                </a:extLst>
              </a:tr>
              <a:tr h="370840">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99402"/>
                  </a:ext>
                </a:extLst>
              </a:tr>
            </a:tbl>
          </a:graphicData>
        </a:graphic>
      </p:graphicFrame>
      <p:cxnSp>
        <p:nvCxnSpPr>
          <p:cNvPr id="41" name="Elbow Connector 40"/>
          <p:cNvCxnSpPr>
            <a:stCxn id="9" idx="3"/>
          </p:cNvCxnSpPr>
          <p:nvPr/>
        </p:nvCxnSpPr>
        <p:spPr>
          <a:xfrm>
            <a:off x="3843233" y="2120782"/>
            <a:ext cx="535081" cy="99085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Elbow Connector 41"/>
          <p:cNvCxnSpPr>
            <a:stCxn id="11" idx="3"/>
          </p:cNvCxnSpPr>
          <p:nvPr/>
        </p:nvCxnSpPr>
        <p:spPr>
          <a:xfrm flipV="1">
            <a:off x="3772380" y="4135757"/>
            <a:ext cx="664986" cy="97940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53" name="Group 52"/>
          <p:cNvGrpSpPr/>
          <p:nvPr/>
        </p:nvGrpSpPr>
        <p:grpSpPr>
          <a:xfrm>
            <a:off x="5017289" y="1796585"/>
            <a:ext cx="2808185" cy="827697"/>
            <a:chOff x="5017288" y="1796586"/>
            <a:chExt cx="2586293" cy="646331"/>
          </a:xfrm>
        </p:grpSpPr>
        <p:sp>
          <p:nvSpPr>
            <p:cNvPr id="36" name="TextBox 35"/>
            <p:cNvSpPr txBox="1"/>
            <p:nvPr/>
          </p:nvSpPr>
          <p:spPr>
            <a:xfrm>
              <a:off x="5669280" y="1802013"/>
              <a:ext cx="1934301" cy="504706"/>
            </a:xfrm>
            <a:prstGeom prst="rect">
              <a:avLst/>
            </a:prstGeom>
            <a:noFill/>
          </p:spPr>
          <p:txBody>
            <a:bodyPr wrap="none" rtlCol="0">
              <a:spAutoFit/>
            </a:bodyPr>
            <a:lstStyle/>
            <a:p>
              <a:r>
                <a:rPr lang="en-US"/>
                <a:t>[ read, file, line, by ]</a:t>
              </a:r>
            </a:p>
            <a:p>
              <a:r>
                <a:rPr lang="en-US"/>
                <a:t>[ 0.27,  0.2,  0.2, 0.1]</a:t>
              </a:r>
            </a:p>
          </p:txBody>
        </p:sp>
        <p:sp>
          <p:nvSpPr>
            <p:cNvPr id="49" name="TextBox 48"/>
            <p:cNvSpPr txBox="1"/>
            <p:nvPr/>
          </p:nvSpPr>
          <p:spPr>
            <a:xfrm>
              <a:off x="5017288" y="1796586"/>
              <a:ext cx="781333" cy="646331"/>
            </a:xfrm>
            <a:prstGeom prst="rect">
              <a:avLst/>
            </a:prstGeom>
            <a:noFill/>
          </p:spPr>
          <p:txBody>
            <a:bodyPr wrap="square" rtlCol="0">
              <a:spAutoFit/>
            </a:bodyPr>
            <a:lstStyle/>
            <a:p>
              <a:r>
                <a:rPr lang="en-US"/>
                <a:t>         q</a:t>
              </a:r>
            </a:p>
            <a:p>
              <a:r>
                <a:rPr lang="en-US"/>
                <a:t>TF-IDF</a:t>
              </a:r>
            </a:p>
          </p:txBody>
        </p:sp>
      </p:grpSp>
      <p:grpSp>
        <p:nvGrpSpPr>
          <p:cNvPr id="62" name="Group 61"/>
          <p:cNvGrpSpPr/>
          <p:nvPr/>
        </p:nvGrpSpPr>
        <p:grpSpPr>
          <a:xfrm>
            <a:off x="1780331" y="2560043"/>
            <a:ext cx="3637230" cy="1655696"/>
            <a:chOff x="1780331" y="2560043"/>
            <a:chExt cx="3637230" cy="1655696"/>
          </a:xfrm>
        </p:grpSpPr>
        <p:pic>
          <p:nvPicPr>
            <p:cNvPr id="39" name="Picture 38" descr="File:&lt;strong&gt;Gear&lt;/strong&gt; - Noun project 7137.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122854">
              <a:off x="3761865" y="2560043"/>
              <a:ext cx="1655696" cy="1655696"/>
            </a:xfrm>
            <a:prstGeom prst="rect">
              <a:avLst/>
            </a:prstGeom>
          </p:spPr>
        </p:pic>
        <p:sp>
          <p:nvSpPr>
            <p:cNvPr id="61" name="TextBox 60"/>
            <p:cNvSpPr txBox="1"/>
            <p:nvPr/>
          </p:nvSpPr>
          <p:spPr>
            <a:xfrm>
              <a:off x="1780331" y="3029387"/>
              <a:ext cx="2642198" cy="369332"/>
            </a:xfrm>
            <a:prstGeom prst="rect">
              <a:avLst/>
            </a:prstGeom>
            <a:noFill/>
          </p:spPr>
          <p:txBody>
            <a:bodyPr wrap="none" rtlCol="0">
              <a:spAutoFit/>
            </a:bodyPr>
            <a:lstStyle/>
            <a:p>
              <a:r>
                <a:rPr lang="en-US" b="1"/>
                <a:t>Vector space mode (VSM)</a:t>
              </a:r>
            </a:p>
          </p:txBody>
        </p:sp>
      </p:grpSp>
      <p:grpSp>
        <p:nvGrpSpPr>
          <p:cNvPr id="16" name="Group 15">
            <a:extLst>
              <a:ext uri="{FF2B5EF4-FFF2-40B4-BE49-F238E27FC236}">
                <a16:creationId xmlns:a16="http://schemas.microsoft.com/office/drawing/2014/main" id="{BB82E618-5FB8-41C2-B79C-E7E0002721A4}"/>
              </a:ext>
            </a:extLst>
          </p:cNvPr>
          <p:cNvGrpSpPr/>
          <p:nvPr/>
        </p:nvGrpSpPr>
        <p:grpSpPr>
          <a:xfrm>
            <a:off x="5051609" y="4361858"/>
            <a:ext cx="3134707" cy="660586"/>
            <a:chOff x="5051609" y="4641775"/>
            <a:chExt cx="3134707" cy="660586"/>
          </a:xfrm>
        </p:grpSpPr>
        <p:sp>
          <p:nvSpPr>
            <p:cNvPr id="17" name="TextBox 16">
              <a:extLst>
                <a:ext uri="{FF2B5EF4-FFF2-40B4-BE49-F238E27FC236}">
                  <a16:creationId xmlns:a16="http://schemas.microsoft.com/office/drawing/2014/main" id="{4784E67D-8C1A-4BC3-A1AE-D19113D8DD7A}"/>
                </a:ext>
              </a:extLst>
            </p:cNvPr>
            <p:cNvSpPr txBox="1"/>
            <p:nvPr/>
          </p:nvSpPr>
          <p:spPr>
            <a:xfrm>
              <a:off x="5669280" y="4641775"/>
              <a:ext cx="2517036" cy="646331"/>
            </a:xfrm>
            <a:prstGeom prst="rect">
              <a:avLst/>
            </a:prstGeom>
            <a:noFill/>
          </p:spPr>
          <p:txBody>
            <a:bodyPr wrap="none" rtlCol="0">
              <a:spAutoFit/>
            </a:bodyPr>
            <a:lstStyle/>
            <a:p>
              <a:r>
                <a:rPr lang="en-US"/>
                <a:t>[ read, file, line, all, … ]</a:t>
              </a:r>
            </a:p>
            <a:p>
              <a:r>
                <a:rPr lang="en-US"/>
                <a:t>[ 0.3,    0.1, 0.3,  0.2 , … ]</a:t>
              </a:r>
            </a:p>
          </p:txBody>
        </p:sp>
        <p:sp>
          <p:nvSpPr>
            <p:cNvPr id="18" name="TextBox 17">
              <a:extLst>
                <a:ext uri="{FF2B5EF4-FFF2-40B4-BE49-F238E27FC236}">
                  <a16:creationId xmlns:a16="http://schemas.microsoft.com/office/drawing/2014/main" id="{A8C1C12C-7A15-44C1-9681-631F8950903D}"/>
                </a:ext>
              </a:extLst>
            </p:cNvPr>
            <p:cNvSpPr txBox="1"/>
            <p:nvPr/>
          </p:nvSpPr>
          <p:spPr>
            <a:xfrm>
              <a:off x="5051609" y="4656030"/>
              <a:ext cx="781333" cy="646331"/>
            </a:xfrm>
            <a:prstGeom prst="rect">
              <a:avLst/>
            </a:prstGeom>
            <a:noFill/>
          </p:spPr>
          <p:txBody>
            <a:bodyPr wrap="square" rtlCol="0">
              <a:spAutoFit/>
            </a:bodyPr>
            <a:lstStyle/>
            <a:p>
              <a:r>
                <a:rPr lang="en-US"/>
                <a:t>      d2</a:t>
              </a:r>
            </a:p>
            <a:p>
              <a:r>
                <a:rPr lang="en-US"/>
                <a:t>TF-IDF</a:t>
              </a:r>
            </a:p>
          </p:txBody>
        </p:sp>
      </p:grpSp>
      <p:grpSp>
        <p:nvGrpSpPr>
          <p:cNvPr id="19" name="Group 18">
            <a:extLst>
              <a:ext uri="{FF2B5EF4-FFF2-40B4-BE49-F238E27FC236}">
                <a16:creationId xmlns:a16="http://schemas.microsoft.com/office/drawing/2014/main" id="{671ABA96-AF37-4337-98E1-54CE89ED0917}"/>
              </a:ext>
            </a:extLst>
          </p:cNvPr>
          <p:cNvGrpSpPr/>
          <p:nvPr/>
        </p:nvGrpSpPr>
        <p:grpSpPr>
          <a:xfrm>
            <a:off x="5664564" y="3004965"/>
            <a:ext cx="3257572" cy="1147538"/>
            <a:chOff x="5685293" y="3160132"/>
            <a:chExt cx="3257572" cy="1147538"/>
          </a:xfrm>
        </p:grpSpPr>
        <p:pic>
          <p:nvPicPr>
            <p:cNvPr id="20" name="Picture 19">
              <a:extLst>
                <a:ext uri="{FF2B5EF4-FFF2-40B4-BE49-F238E27FC236}">
                  <a16:creationId xmlns:a16="http://schemas.microsoft.com/office/drawing/2014/main" id="{6A57569F-D4CF-42F8-8568-83C8FACAACED}"/>
                </a:ext>
              </a:extLst>
            </p:cNvPr>
            <p:cNvPicPr>
              <a:picLocks noChangeAspect="1"/>
            </p:cNvPicPr>
            <p:nvPr/>
          </p:nvPicPr>
          <p:blipFill>
            <a:blip r:embed="rId5"/>
            <a:stretch>
              <a:fillRect/>
            </a:stretch>
          </p:blipFill>
          <p:spPr>
            <a:xfrm>
              <a:off x="6527296" y="3294055"/>
              <a:ext cx="2415569" cy="935849"/>
            </a:xfrm>
            <a:prstGeom prst="rect">
              <a:avLst/>
            </a:prstGeom>
          </p:spPr>
        </p:pic>
        <p:sp>
          <p:nvSpPr>
            <p:cNvPr id="21" name="Multiplication Sign 20">
              <a:extLst>
                <a:ext uri="{FF2B5EF4-FFF2-40B4-BE49-F238E27FC236}">
                  <a16:creationId xmlns:a16="http://schemas.microsoft.com/office/drawing/2014/main" id="{FF95B087-3C24-4C5A-983F-0EA50E29B646}"/>
                </a:ext>
              </a:extLst>
            </p:cNvPr>
            <p:cNvSpPr/>
            <p:nvPr/>
          </p:nvSpPr>
          <p:spPr>
            <a:xfrm>
              <a:off x="5685293" y="3160132"/>
              <a:ext cx="1050394" cy="114753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419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Preprocessing</a:t>
            </a:r>
          </a:p>
        </p:txBody>
      </p:sp>
      <p:sp>
        <p:nvSpPr>
          <p:cNvPr id="3" name="Content Placeholder 2"/>
          <p:cNvSpPr>
            <a:spLocks noGrp="1"/>
          </p:cNvSpPr>
          <p:nvPr>
            <p:ph idx="1"/>
          </p:nvPr>
        </p:nvSpPr>
        <p:spPr/>
        <p:txBody>
          <a:bodyPr/>
          <a:lstStyle/>
          <a:p>
            <a:r>
              <a:rPr lang="en-US" dirty="0"/>
              <a:t>Tokenization</a:t>
            </a:r>
          </a:p>
          <a:p>
            <a:r>
              <a:rPr lang="en-US" dirty="0"/>
              <a:t>Stop-word Removal</a:t>
            </a:r>
          </a:p>
          <a:p>
            <a:r>
              <a:rPr lang="en-US" dirty="0"/>
              <a:t>Stemming</a:t>
            </a:r>
          </a:p>
        </p:txBody>
      </p:sp>
      <p:sp>
        <p:nvSpPr>
          <p:cNvPr id="5" name="Slide Number Placeholder 4">
            <a:extLst>
              <a:ext uri="{FF2B5EF4-FFF2-40B4-BE49-F238E27FC236}">
                <a16:creationId xmlns:a16="http://schemas.microsoft.com/office/drawing/2014/main" id="{BBA211EA-F098-4A2E-8E08-247A0F647BE3}"/>
              </a:ext>
            </a:extLst>
          </p:cNvPr>
          <p:cNvSpPr>
            <a:spLocks noGrp="1"/>
          </p:cNvSpPr>
          <p:nvPr>
            <p:ph type="sldNum" sz="quarter" idx="12"/>
          </p:nvPr>
        </p:nvSpPr>
        <p:spPr/>
        <p:txBody>
          <a:bodyPr/>
          <a:lstStyle/>
          <a:p>
            <a:pPr>
              <a:defRPr/>
            </a:pPr>
            <a:fld id="{E9BA65DE-8EA3-4C05-839A-995644E452AF}" type="slidenum">
              <a:rPr lang="en-US" smtClean="0"/>
              <a:pPr>
                <a:defRPr/>
              </a:pPr>
              <a:t>24</a:t>
            </a:fld>
            <a:endParaRPr lang="en-US"/>
          </a:p>
        </p:txBody>
      </p:sp>
    </p:spTree>
    <p:extLst>
      <p:ext uri="{BB962C8B-B14F-4D97-AF65-F5344CB8AC3E}">
        <p14:creationId xmlns:p14="http://schemas.microsoft.com/office/powerpoint/2010/main" val="37242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Tokenization</a:t>
            </a:r>
          </a:p>
        </p:txBody>
      </p:sp>
      <p:sp>
        <p:nvSpPr>
          <p:cNvPr id="3" name="Content Placeholder 2"/>
          <p:cNvSpPr>
            <a:spLocks noGrp="1"/>
          </p:cNvSpPr>
          <p:nvPr>
            <p:ph idx="1"/>
          </p:nvPr>
        </p:nvSpPr>
        <p:spPr>
          <a:xfrm>
            <a:off x="609600" y="1295400"/>
            <a:ext cx="7924800" cy="4363122"/>
          </a:xfrm>
        </p:spPr>
        <p:txBody>
          <a:bodyPr>
            <a:normAutofit lnSpcReduction="10000"/>
          </a:bodyPr>
          <a:lstStyle/>
          <a:p>
            <a:pPr marL="0" indent="0">
              <a:buNone/>
            </a:pPr>
            <a:r>
              <a:rPr lang="en-US" sz="2000" dirty="0">
                <a:latin typeface="+mn-lt"/>
              </a:rPr>
              <a:t>Breaking a document into its constituent tokens or terms</a:t>
            </a:r>
          </a:p>
          <a:p>
            <a:pPr marL="0" indent="0">
              <a:buNone/>
            </a:pPr>
            <a:r>
              <a:rPr lang="en-US" sz="2000" dirty="0">
                <a:latin typeface="+mn-lt"/>
              </a:rPr>
              <a:t>In a textual document, a token is typically a word.</a:t>
            </a:r>
          </a:p>
          <a:p>
            <a:pPr marL="0" indent="0">
              <a:buNone/>
            </a:pPr>
            <a:endParaRPr lang="en-US" sz="2000" dirty="0">
              <a:latin typeface="+mn-lt"/>
            </a:endParaRPr>
          </a:p>
          <a:p>
            <a:pPr marL="0" indent="0">
              <a:buNone/>
            </a:pPr>
            <a:r>
              <a:rPr lang="en-US" sz="2000" dirty="0">
                <a:latin typeface="+mn-lt"/>
              </a:rPr>
              <a:t>Steps:</a:t>
            </a:r>
          </a:p>
          <a:p>
            <a:pPr marL="457200" indent="-457200">
              <a:buAutoNum type="arabicPeriod"/>
            </a:pPr>
            <a:r>
              <a:rPr lang="en-US" sz="2000" dirty="0">
                <a:solidFill>
                  <a:srgbClr val="FF0000"/>
                </a:solidFill>
                <a:latin typeface="+mn-lt"/>
              </a:rPr>
              <a:t>Segmenting</a:t>
            </a:r>
            <a:r>
              <a:rPr lang="en-US" sz="2000" dirty="0">
                <a:latin typeface="+mn-lt"/>
              </a:rPr>
              <a:t> text into words. Most existing tokenizers signal token boundaries by </a:t>
            </a:r>
            <a:r>
              <a:rPr lang="en-US" sz="2000" dirty="0">
                <a:solidFill>
                  <a:srgbClr val="FF0000"/>
                </a:solidFill>
                <a:latin typeface="+mn-lt"/>
              </a:rPr>
              <a:t>white spaces</a:t>
            </a:r>
            <a:r>
              <a:rPr lang="en-US" sz="2000" dirty="0">
                <a:latin typeface="+mn-lt"/>
              </a:rPr>
              <a:t>. </a:t>
            </a:r>
          </a:p>
          <a:p>
            <a:pPr marL="457200" indent="-457200">
              <a:buAutoNum type="arabicPeriod"/>
            </a:pPr>
            <a:r>
              <a:rPr lang="en-US" sz="2000" dirty="0">
                <a:latin typeface="+mn-lt"/>
              </a:rPr>
              <a:t>Handling </a:t>
            </a:r>
            <a:r>
              <a:rPr lang="en-US" sz="2000" dirty="0">
                <a:solidFill>
                  <a:srgbClr val="FF0000"/>
                </a:solidFill>
                <a:latin typeface="+mn-lt"/>
              </a:rPr>
              <a:t>Abbreviations</a:t>
            </a:r>
          </a:p>
          <a:p>
            <a:pPr marL="0" indent="0">
              <a:buNone/>
            </a:pPr>
            <a:r>
              <a:rPr lang="en-US" sz="2000" dirty="0">
                <a:latin typeface="+mn-lt"/>
              </a:rPr>
              <a:t>	E.g., </a:t>
            </a:r>
            <a:r>
              <a:rPr lang="en-US" altLang="zh-CN" sz="2000" dirty="0">
                <a:latin typeface="+mn-lt"/>
              </a:rPr>
              <a:t>Str is abbreviation of String</a:t>
            </a:r>
            <a:r>
              <a:rPr lang="en-US" sz="2000" dirty="0">
                <a:latin typeface="+mn-lt"/>
              </a:rPr>
              <a:t>. </a:t>
            </a:r>
          </a:p>
          <a:p>
            <a:pPr marL="0" indent="0">
              <a:buNone/>
            </a:pPr>
            <a:r>
              <a:rPr lang="en-CA" sz="2000" dirty="0">
                <a:latin typeface="+mn-lt"/>
              </a:rPr>
              <a:t>3. Handling </a:t>
            </a:r>
            <a:r>
              <a:rPr lang="en-CA" sz="2000" dirty="0">
                <a:solidFill>
                  <a:srgbClr val="FF0000"/>
                </a:solidFill>
                <a:latin typeface="+mn-lt"/>
              </a:rPr>
              <a:t>Hyphenated</a:t>
            </a:r>
            <a:r>
              <a:rPr lang="en-CA" sz="2000" dirty="0">
                <a:latin typeface="+mn-lt"/>
              </a:rPr>
              <a:t> Words</a:t>
            </a:r>
          </a:p>
          <a:p>
            <a:pPr marL="0" indent="0">
              <a:buNone/>
            </a:pPr>
            <a:r>
              <a:rPr lang="en-CA" sz="2000" dirty="0">
                <a:latin typeface="+mn-lt"/>
              </a:rPr>
              <a:t>	E.g., visual-studio</a:t>
            </a:r>
          </a:p>
          <a:p>
            <a:pPr marL="0" indent="0">
              <a:buNone/>
            </a:pPr>
            <a:r>
              <a:rPr lang="en-CA" sz="2000" dirty="0">
                <a:latin typeface="+mn-lt"/>
              </a:rPr>
              <a:t>4. </a:t>
            </a:r>
            <a:r>
              <a:rPr lang="en-CA" sz="2000" dirty="0">
                <a:solidFill>
                  <a:srgbClr val="FF0000"/>
                </a:solidFill>
                <a:latin typeface="+mn-lt"/>
              </a:rPr>
              <a:t>Numerical</a:t>
            </a:r>
            <a:r>
              <a:rPr lang="en-CA" sz="2000" dirty="0">
                <a:latin typeface="+mn-lt"/>
              </a:rPr>
              <a:t> and </a:t>
            </a:r>
            <a:r>
              <a:rPr lang="en-CA" sz="2000" dirty="0">
                <a:solidFill>
                  <a:srgbClr val="FF0000"/>
                </a:solidFill>
                <a:latin typeface="+mn-lt"/>
              </a:rPr>
              <a:t>special</a:t>
            </a:r>
            <a:r>
              <a:rPr lang="en-CA" sz="2000" dirty="0">
                <a:latin typeface="+mn-lt"/>
              </a:rPr>
              <a:t> expressions</a:t>
            </a:r>
          </a:p>
          <a:p>
            <a:pPr marL="0" indent="0">
              <a:buNone/>
            </a:pPr>
            <a:r>
              <a:rPr lang="en-CA" sz="2000" dirty="0">
                <a:latin typeface="+mn-lt"/>
              </a:rPr>
              <a:t>	E.g., I installed an eclipse 4.3</a:t>
            </a:r>
          </a:p>
          <a:p>
            <a:pPr marL="0" indent="0">
              <a:buNone/>
            </a:pPr>
            <a:endParaRPr lang="en-CA" sz="2000" dirty="0">
              <a:latin typeface="+mn-lt"/>
            </a:endParaRPr>
          </a:p>
          <a:p>
            <a:pPr marL="0" indent="0">
              <a:buNone/>
            </a:pPr>
            <a:endParaRPr lang="en-CA" dirty="0"/>
          </a:p>
          <a:p>
            <a:pPr marL="0" indent="0">
              <a:buNone/>
            </a:pPr>
            <a:endParaRPr lang="en-US" sz="2000" dirty="0">
              <a:latin typeface="+mn-lt"/>
            </a:endParaRPr>
          </a:p>
          <a:p>
            <a:pPr marL="0" indent="0">
              <a:buNone/>
            </a:pPr>
            <a:endParaRPr lang="en-US" sz="2000" dirty="0">
              <a:latin typeface="+mn-lt"/>
            </a:endParaRPr>
          </a:p>
        </p:txBody>
      </p:sp>
      <p:sp>
        <p:nvSpPr>
          <p:cNvPr id="4" name="Slide Number Placeholder 3">
            <a:extLst>
              <a:ext uri="{FF2B5EF4-FFF2-40B4-BE49-F238E27FC236}">
                <a16:creationId xmlns:a16="http://schemas.microsoft.com/office/drawing/2014/main" id="{78201EC6-D7C8-4330-A633-1A897DE2B184}"/>
              </a:ext>
            </a:extLst>
          </p:cNvPr>
          <p:cNvSpPr>
            <a:spLocks noGrp="1"/>
          </p:cNvSpPr>
          <p:nvPr>
            <p:ph type="sldNum" sz="quarter" idx="12"/>
          </p:nvPr>
        </p:nvSpPr>
        <p:spPr/>
        <p:txBody>
          <a:bodyPr/>
          <a:lstStyle/>
          <a:p>
            <a:pPr>
              <a:defRPr/>
            </a:pPr>
            <a:fld id="{E9BA65DE-8EA3-4C05-839A-995644E452AF}" type="slidenum">
              <a:rPr lang="en-US" smtClean="0"/>
              <a:pPr>
                <a:defRPr/>
              </a:pPr>
              <a:t>25</a:t>
            </a:fld>
            <a:endParaRPr lang="en-US"/>
          </a:p>
        </p:txBody>
      </p:sp>
      <p:grpSp>
        <p:nvGrpSpPr>
          <p:cNvPr id="7" name="Group 6">
            <a:extLst>
              <a:ext uri="{FF2B5EF4-FFF2-40B4-BE49-F238E27FC236}">
                <a16:creationId xmlns:a16="http://schemas.microsoft.com/office/drawing/2014/main" id="{1FFDBCCA-DFF4-4E01-8A2D-6A6DF0C20263}"/>
              </a:ext>
            </a:extLst>
          </p:cNvPr>
          <p:cNvGrpSpPr/>
          <p:nvPr/>
        </p:nvGrpSpPr>
        <p:grpSpPr>
          <a:xfrm>
            <a:off x="7646795" y="3607357"/>
            <a:ext cx="1225899" cy="2489049"/>
            <a:chOff x="7646795" y="3607357"/>
            <a:chExt cx="1225899" cy="2489049"/>
          </a:xfrm>
        </p:grpSpPr>
        <p:sp>
          <p:nvSpPr>
            <p:cNvPr id="5" name="Right Brace 4">
              <a:extLst>
                <a:ext uri="{FF2B5EF4-FFF2-40B4-BE49-F238E27FC236}">
                  <a16:creationId xmlns:a16="http://schemas.microsoft.com/office/drawing/2014/main" id="{82CF0C29-6E37-4B5D-88AE-F597CBE67743}"/>
                </a:ext>
              </a:extLst>
            </p:cNvPr>
            <p:cNvSpPr/>
            <p:nvPr/>
          </p:nvSpPr>
          <p:spPr>
            <a:xfrm>
              <a:off x="7908052" y="3607357"/>
              <a:ext cx="422031" cy="1758463"/>
            </a:xfrm>
            <a:prstGeom prst="rightBrace">
              <a:avLst>
                <a:gd name="adj1" fmla="val 8333"/>
                <a:gd name="adj2" fmla="val 50571"/>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3675378D-A7B5-460A-A43E-C0F1E3AB363A}"/>
                </a:ext>
              </a:extLst>
            </p:cNvPr>
            <p:cNvSpPr txBox="1"/>
            <p:nvPr/>
          </p:nvSpPr>
          <p:spPr>
            <a:xfrm>
              <a:off x="7646795" y="4772967"/>
              <a:ext cx="1225899" cy="1323439"/>
            </a:xfrm>
            <a:prstGeom prst="rect">
              <a:avLst/>
            </a:prstGeom>
            <a:noFill/>
          </p:spPr>
          <p:txBody>
            <a:bodyPr wrap="square" rtlCol="0">
              <a:spAutoFit/>
            </a:bodyPr>
            <a:lstStyle/>
            <a:p>
              <a:r>
                <a:rPr lang="en-CA" dirty="0"/>
                <a:t>Depends on the data and queries</a:t>
              </a:r>
            </a:p>
          </p:txBody>
        </p:sp>
      </p:grpSp>
      <p:sp>
        <p:nvSpPr>
          <p:cNvPr id="8" name="TextBox 7">
            <a:extLst>
              <a:ext uri="{FF2B5EF4-FFF2-40B4-BE49-F238E27FC236}">
                <a16:creationId xmlns:a16="http://schemas.microsoft.com/office/drawing/2014/main" id="{D7C818E4-9BB1-41E1-87AD-5BDFAB87CE12}"/>
              </a:ext>
            </a:extLst>
          </p:cNvPr>
          <p:cNvSpPr txBox="1"/>
          <p:nvPr/>
        </p:nvSpPr>
        <p:spPr>
          <a:xfrm>
            <a:off x="609600" y="5658522"/>
            <a:ext cx="6662057" cy="707886"/>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CA" dirty="0"/>
              <a:t>Note: if you consider </a:t>
            </a:r>
            <a:r>
              <a:rPr lang="en-CA" dirty="0">
                <a:solidFill>
                  <a:srgbClr val="FF0000"/>
                </a:solidFill>
              </a:rPr>
              <a:t>social media</a:t>
            </a:r>
            <a:r>
              <a:rPr lang="en-CA" dirty="0"/>
              <a:t>, you might need more text normalization techniques. </a:t>
            </a:r>
          </a:p>
        </p:txBody>
      </p:sp>
    </p:spTree>
    <p:extLst>
      <p:ext uri="{BB962C8B-B14F-4D97-AF65-F5344CB8AC3E}">
        <p14:creationId xmlns:p14="http://schemas.microsoft.com/office/powerpoint/2010/main" val="17480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9442-111D-46C4-BF36-38C0B75A6A7A}"/>
              </a:ext>
            </a:extLst>
          </p:cNvPr>
          <p:cNvSpPr>
            <a:spLocks noGrp="1"/>
          </p:cNvSpPr>
          <p:nvPr>
            <p:ph type="title"/>
          </p:nvPr>
        </p:nvSpPr>
        <p:spPr/>
        <p:txBody>
          <a:bodyPr/>
          <a:lstStyle/>
          <a:p>
            <a:r>
              <a:rPr lang="en-CA" dirty="0"/>
              <a:t>Tokenization Example</a:t>
            </a:r>
          </a:p>
        </p:txBody>
      </p:sp>
      <p:sp>
        <p:nvSpPr>
          <p:cNvPr id="6" name="Rectangle 5">
            <a:extLst>
              <a:ext uri="{FF2B5EF4-FFF2-40B4-BE49-F238E27FC236}">
                <a16:creationId xmlns:a16="http://schemas.microsoft.com/office/drawing/2014/main" id="{FD9437F9-B4DE-48C6-A588-E365297A55A8}"/>
              </a:ext>
            </a:extLst>
          </p:cNvPr>
          <p:cNvSpPr/>
          <p:nvPr/>
        </p:nvSpPr>
        <p:spPr>
          <a:xfrm>
            <a:off x="2638606" y="1193768"/>
            <a:ext cx="3499676" cy="400110"/>
          </a:xfrm>
          <a:prstGeom prst="rect">
            <a:avLst/>
          </a:prstGeom>
        </p:spPr>
        <p:txBody>
          <a:bodyPr wrap="none">
            <a:spAutoFit/>
          </a:bodyPr>
          <a:lstStyle/>
          <a:p>
            <a:r>
              <a:rPr lang="en-US" i="1" dirty="0">
                <a:solidFill>
                  <a:srgbClr val="222222"/>
                </a:solidFill>
                <a:latin typeface="Arial" panose="020B0604020202020204" pitchFamily="34" charset="0"/>
              </a:rPr>
              <a:t>"I said, 'what're you? Crazy?’</a:t>
            </a:r>
            <a:endParaRPr lang="en-CA" dirty="0"/>
          </a:p>
        </p:txBody>
      </p:sp>
      <p:pic>
        <p:nvPicPr>
          <p:cNvPr id="8" name="Picture 7">
            <a:extLst>
              <a:ext uri="{FF2B5EF4-FFF2-40B4-BE49-F238E27FC236}">
                <a16:creationId xmlns:a16="http://schemas.microsoft.com/office/drawing/2014/main" id="{A1805F01-5368-4C77-A30C-011C3BC9529A}"/>
              </a:ext>
            </a:extLst>
          </p:cNvPr>
          <p:cNvPicPr>
            <a:picLocks noChangeAspect="1"/>
          </p:cNvPicPr>
          <p:nvPr/>
        </p:nvPicPr>
        <p:blipFill>
          <a:blip r:embed="rId2"/>
          <a:stretch>
            <a:fillRect/>
          </a:stretch>
        </p:blipFill>
        <p:spPr>
          <a:xfrm>
            <a:off x="1749798" y="1681162"/>
            <a:ext cx="2257425" cy="4838700"/>
          </a:xfrm>
          <a:prstGeom prst="rect">
            <a:avLst/>
          </a:prstGeom>
        </p:spPr>
      </p:pic>
      <p:pic>
        <p:nvPicPr>
          <p:cNvPr id="9" name="Picture 8">
            <a:extLst>
              <a:ext uri="{FF2B5EF4-FFF2-40B4-BE49-F238E27FC236}">
                <a16:creationId xmlns:a16="http://schemas.microsoft.com/office/drawing/2014/main" id="{D100A47F-D7B0-4CDE-A677-6E722077469F}"/>
              </a:ext>
            </a:extLst>
          </p:cNvPr>
          <p:cNvPicPr>
            <a:picLocks noChangeAspect="1"/>
          </p:cNvPicPr>
          <p:nvPr/>
        </p:nvPicPr>
        <p:blipFill>
          <a:blip r:embed="rId3"/>
          <a:stretch>
            <a:fillRect/>
          </a:stretch>
        </p:blipFill>
        <p:spPr>
          <a:xfrm>
            <a:off x="4648200" y="1595437"/>
            <a:ext cx="2324100" cy="4924425"/>
          </a:xfrm>
          <a:prstGeom prst="rect">
            <a:avLst/>
          </a:prstGeom>
        </p:spPr>
      </p:pic>
      <p:sp>
        <p:nvSpPr>
          <p:cNvPr id="3" name="Slide Number Placeholder 2">
            <a:extLst>
              <a:ext uri="{FF2B5EF4-FFF2-40B4-BE49-F238E27FC236}">
                <a16:creationId xmlns:a16="http://schemas.microsoft.com/office/drawing/2014/main" id="{E7155336-00C6-4978-A898-4F9F978B9184}"/>
              </a:ext>
            </a:extLst>
          </p:cNvPr>
          <p:cNvSpPr>
            <a:spLocks noGrp="1"/>
          </p:cNvSpPr>
          <p:nvPr>
            <p:ph type="sldNum" sz="quarter" idx="12"/>
          </p:nvPr>
        </p:nvSpPr>
        <p:spPr/>
        <p:txBody>
          <a:bodyPr/>
          <a:lstStyle/>
          <a:p>
            <a:pPr>
              <a:defRPr/>
            </a:pPr>
            <a:fld id="{E9BA65DE-8EA3-4C05-839A-995644E452AF}" type="slidenum">
              <a:rPr lang="en-US" smtClean="0"/>
              <a:pPr>
                <a:defRPr/>
              </a:pPr>
              <a:t>26</a:t>
            </a:fld>
            <a:endParaRPr lang="en-US"/>
          </a:p>
        </p:txBody>
      </p:sp>
    </p:spTree>
    <p:extLst>
      <p:ext uri="{BB962C8B-B14F-4D97-AF65-F5344CB8AC3E}">
        <p14:creationId xmlns:p14="http://schemas.microsoft.com/office/powerpoint/2010/main" val="15060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Stop-Word Removal</a:t>
            </a:r>
          </a:p>
        </p:txBody>
      </p:sp>
      <p:sp>
        <p:nvSpPr>
          <p:cNvPr id="3" name="Content Placeholder 2"/>
          <p:cNvSpPr>
            <a:spLocks noGrp="1"/>
          </p:cNvSpPr>
          <p:nvPr>
            <p:ph idx="1"/>
          </p:nvPr>
        </p:nvSpPr>
        <p:spPr>
          <a:xfrm>
            <a:off x="525026" y="1487156"/>
            <a:ext cx="7772400" cy="4114800"/>
          </a:xfrm>
        </p:spPr>
        <p:txBody>
          <a:bodyPr>
            <a:noAutofit/>
          </a:bodyPr>
          <a:lstStyle/>
          <a:p>
            <a:pPr>
              <a:spcBef>
                <a:spcPts val="700"/>
              </a:spcBef>
              <a:buClr>
                <a:srgbClr val="336699"/>
              </a:buClr>
              <a:buFont typeface="Wingdings" pitchFamily="2" charset="2"/>
              <a:buChar char="§"/>
            </a:pPr>
            <a:r>
              <a:rPr lang="en-US" sz="2400" dirty="0">
                <a:latin typeface="+mn-lt"/>
              </a:rPr>
              <a:t>stop words = </a:t>
            </a:r>
            <a:r>
              <a:rPr lang="en-US" sz="2400" dirty="0">
                <a:solidFill>
                  <a:srgbClr val="FF0000"/>
                </a:solidFill>
                <a:latin typeface="+mn-lt"/>
              </a:rPr>
              <a:t>extremely common words </a:t>
            </a:r>
            <a:r>
              <a:rPr lang="en-US" sz="2400" dirty="0">
                <a:latin typeface="+mn-lt"/>
              </a:rPr>
              <a:t>which would appear to be of </a:t>
            </a:r>
            <a:r>
              <a:rPr lang="en-US" sz="2400" dirty="0">
                <a:solidFill>
                  <a:srgbClr val="FF0000"/>
                </a:solidFill>
                <a:latin typeface="+mn-lt"/>
              </a:rPr>
              <a:t>little value </a:t>
            </a:r>
            <a:r>
              <a:rPr lang="en-US" sz="2400" dirty="0">
                <a:latin typeface="+mn-lt"/>
              </a:rPr>
              <a:t>in helping select documents matching a </a:t>
            </a:r>
            <a:r>
              <a:rPr lang="de-DE" sz="2400" dirty="0">
                <a:latin typeface="+mn-lt"/>
              </a:rPr>
              <a:t>user need</a:t>
            </a:r>
          </a:p>
          <a:p>
            <a:pPr marL="400050" lvl="1" indent="0">
              <a:spcBef>
                <a:spcPts val="700"/>
              </a:spcBef>
              <a:buClr>
                <a:srgbClr val="336699"/>
              </a:buClr>
              <a:buNone/>
            </a:pPr>
            <a:r>
              <a:rPr lang="en-US" sz="2000" dirty="0">
                <a:latin typeface="+mn-lt"/>
              </a:rPr>
              <a:t>Examples: a, an, and, are, as, at, be, by, for, from, has, he, in, is, it, its, of, on, that, the, to, was, were, will, with</a:t>
            </a:r>
          </a:p>
          <a:p>
            <a:pPr>
              <a:spcBef>
                <a:spcPts val="700"/>
              </a:spcBef>
              <a:buClr>
                <a:srgbClr val="336699"/>
              </a:buClr>
              <a:buFont typeface="Wingdings" pitchFamily="2" charset="2"/>
              <a:buChar char="§"/>
            </a:pPr>
            <a:r>
              <a:rPr lang="en-US" sz="2400" dirty="0">
                <a:latin typeface="+mn-lt"/>
              </a:rPr>
              <a:t>Stop word elimination used to be standard in older IR systems.</a:t>
            </a:r>
          </a:p>
          <a:p>
            <a:pPr lvl="1">
              <a:spcBef>
                <a:spcPts val="700"/>
              </a:spcBef>
              <a:buClr>
                <a:srgbClr val="336699"/>
              </a:buClr>
            </a:pPr>
            <a:r>
              <a:rPr lang="en-US" sz="2000" dirty="0">
                <a:latin typeface="+mn-lt"/>
              </a:rPr>
              <a:t>But you need stop words for phrase queries, e.g. “King </a:t>
            </a:r>
            <a:r>
              <a:rPr lang="en-US" sz="2000" dirty="0">
                <a:solidFill>
                  <a:srgbClr val="FF0000"/>
                </a:solidFill>
                <a:latin typeface="+mn-lt"/>
              </a:rPr>
              <a:t>of</a:t>
            </a:r>
            <a:r>
              <a:rPr lang="en-US" sz="2000" dirty="0">
                <a:latin typeface="+mn-lt"/>
              </a:rPr>
              <a:t> </a:t>
            </a:r>
            <a:r>
              <a:rPr lang="de-DE" sz="2000" dirty="0">
                <a:latin typeface="+mn-lt"/>
              </a:rPr>
              <a:t>Denmark”</a:t>
            </a:r>
          </a:p>
          <a:p>
            <a:pPr lvl="1">
              <a:spcBef>
                <a:spcPts val="700"/>
              </a:spcBef>
              <a:buClr>
                <a:srgbClr val="336699"/>
              </a:buClr>
            </a:pPr>
            <a:r>
              <a:rPr lang="en-US" sz="2000" dirty="0">
                <a:latin typeface="+mn-lt"/>
              </a:rPr>
              <a:t>Most web search engines index stop words.</a:t>
            </a:r>
          </a:p>
          <a:p>
            <a:pPr lvl="1"/>
            <a:endParaRPr lang="en-US" sz="2400" dirty="0"/>
          </a:p>
        </p:txBody>
      </p:sp>
      <p:sp>
        <p:nvSpPr>
          <p:cNvPr id="5" name="TextBox 4">
            <a:extLst>
              <a:ext uri="{FF2B5EF4-FFF2-40B4-BE49-F238E27FC236}">
                <a16:creationId xmlns:a16="http://schemas.microsoft.com/office/drawing/2014/main" id="{C6A98704-3DC0-4054-A527-322150EB4B3F}"/>
              </a:ext>
            </a:extLst>
          </p:cNvPr>
          <p:cNvSpPr txBox="1"/>
          <p:nvPr/>
        </p:nvSpPr>
        <p:spPr>
          <a:xfrm>
            <a:off x="1441938" y="5540514"/>
            <a:ext cx="6260123"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CA" dirty="0"/>
              <a:t>Note: better try both, with stop-word, after removal, any improvement? </a:t>
            </a:r>
          </a:p>
        </p:txBody>
      </p:sp>
      <p:sp>
        <p:nvSpPr>
          <p:cNvPr id="6" name="TextBox 5">
            <a:extLst>
              <a:ext uri="{FF2B5EF4-FFF2-40B4-BE49-F238E27FC236}">
                <a16:creationId xmlns:a16="http://schemas.microsoft.com/office/drawing/2014/main" id="{2A010296-065A-40AE-82F0-DEAAF590C47A}"/>
              </a:ext>
            </a:extLst>
          </p:cNvPr>
          <p:cNvSpPr txBox="1"/>
          <p:nvPr/>
        </p:nvSpPr>
        <p:spPr>
          <a:xfrm>
            <a:off x="6606630" y="827852"/>
            <a:ext cx="2421653"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CA" dirty="0"/>
              <a:t>Top 1% word?</a:t>
            </a:r>
          </a:p>
        </p:txBody>
      </p:sp>
      <p:sp>
        <p:nvSpPr>
          <p:cNvPr id="7" name="Slide Number Placeholder 6">
            <a:extLst>
              <a:ext uri="{FF2B5EF4-FFF2-40B4-BE49-F238E27FC236}">
                <a16:creationId xmlns:a16="http://schemas.microsoft.com/office/drawing/2014/main" id="{BF552493-9412-41E1-B24D-A98EDC0193B6}"/>
              </a:ext>
            </a:extLst>
          </p:cNvPr>
          <p:cNvSpPr>
            <a:spLocks noGrp="1"/>
          </p:cNvSpPr>
          <p:nvPr>
            <p:ph type="sldNum" sz="quarter" idx="12"/>
          </p:nvPr>
        </p:nvSpPr>
        <p:spPr/>
        <p:txBody>
          <a:bodyPr/>
          <a:lstStyle/>
          <a:p>
            <a:pPr>
              <a:defRPr/>
            </a:pPr>
            <a:fld id="{E9BA65DE-8EA3-4C05-839A-995644E452AF}" type="slidenum">
              <a:rPr lang="en-US" smtClean="0"/>
              <a:pPr>
                <a:defRPr/>
              </a:pPr>
              <a:t>27</a:t>
            </a:fld>
            <a:endParaRPr lang="en-US"/>
          </a:p>
        </p:txBody>
      </p:sp>
    </p:spTree>
    <p:extLst>
      <p:ext uri="{BB962C8B-B14F-4D97-AF65-F5344CB8AC3E}">
        <p14:creationId xmlns:p14="http://schemas.microsoft.com/office/powerpoint/2010/main" val="34423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Stemming</a:t>
            </a:r>
          </a:p>
        </p:txBody>
      </p:sp>
      <p:sp>
        <p:nvSpPr>
          <p:cNvPr id="3" name="Content Placeholder 2"/>
          <p:cNvSpPr>
            <a:spLocks noGrp="1"/>
          </p:cNvSpPr>
          <p:nvPr>
            <p:ph idx="1"/>
          </p:nvPr>
        </p:nvSpPr>
        <p:spPr>
          <a:xfrm>
            <a:off x="484833" y="1714500"/>
            <a:ext cx="7772400" cy="4114800"/>
          </a:xfrm>
        </p:spPr>
        <p:txBody>
          <a:bodyPr>
            <a:normAutofit fontScale="92500"/>
          </a:bodyPr>
          <a:lstStyle/>
          <a:p>
            <a:pPr>
              <a:spcBef>
                <a:spcPts val="700"/>
              </a:spcBef>
              <a:buClr>
                <a:srgbClr val="336699"/>
              </a:buClr>
            </a:pPr>
            <a:r>
              <a:rPr lang="en-US" sz="2400" dirty="0">
                <a:latin typeface="+mn-lt"/>
              </a:rPr>
              <a:t>Definition of stemming: Crude heuristic process that </a:t>
            </a:r>
            <a:r>
              <a:rPr lang="en-US" sz="2400" dirty="0">
                <a:solidFill>
                  <a:srgbClr val="0070C0"/>
                </a:solidFill>
                <a:latin typeface="+mn-lt"/>
              </a:rPr>
              <a:t>chops off</a:t>
            </a:r>
            <a:r>
              <a:rPr lang="en-US" sz="2400" dirty="0">
                <a:latin typeface="+mn-lt"/>
              </a:rPr>
              <a:t> </a:t>
            </a:r>
            <a:r>
              <a:rPr lang="en-US" sz="2400" dirty="0">
                <a:solidFill>
                  <a:srgbClr val="0070C0"/>
                </a:solidFill>
                <a:latin typeface="+mn-lt"/>
              </a:rPr>
              <a:t>the ends of words </a:t>
            </a:r>
            <a:r>
              <a:rPr lang="en-US" sz="2400" dirty="0">
                <a:latin typeface="+mn-lt"/>
              </a:rPr>
              <a:t>to reduce related words to their </a:t>
            </a:r>
            <a:r>
              <a:rPr lang="en-US" sz="2400" dirty="0">
                <a:solidFill>
                  <a:srgbClr val="FF0000"/>
                </a:solidFill>
                <a:latin typeface="+mn-lt"/>
              </a:rPr>
              <a:t>root form</a:t>
            </a:r>
          </a:p>
          <a:p>
            <a:pPr>
              <a:spcBef>
                <a:spcPts val="700"/>
              </a:spcBef>
              <a:buClr>
                <a:srgbClr val="336699"/>
              </a:buClr>
              <a:buFont typeface="Wingdings" pitchFamily="2" charset="2"/>
              <a:buChar char="§"/>
            </a:pPr>
            <a:endParaRPr lang="de-DE" sz="2400" dirty="0">
              <a:latin typeface="+mn-lt"/>
            </a:endParaRPr>
          </a:p>
          <a:p>
            <a:pPr>
              <a:spcBef>
                <a:spcPts val="700"/>
              </a:spcBef>
              <a:buClr>
                <a:srgbClr val="336699"/>
              </a:buClr>
              <a:buFont typeface="Wingdings" pitchFamily="2" charset="2"/>
              <a:buChar char="§"/>
            </a:pPr>
            <a:r>
              <a:rPr lang="de-DE" sz="2400" dirty="0">
                <a:latin typeface="+mn-lt"/>
              </a:rPr>
              <a:t>E.g., </a:t>
            </a:r>
            <a:r>
              <a:rPr lang="de-DE" sz="2400" i="1" dirty="0">
                <a:latin typeface="+mn-lt"/>
              </a:rPr>
              <a:t>automate, automatic, automation </a:t>
            </a:r>
            <a:r>
              <a:rPr lang="de-DE" sz="2400" dirty="0">
                <a:latin typeface="+mn-lt"/>
              </a:rPr>
              <a:t>all reduce to </a:t>
            </a:r>
            <a:r>
              <a:rPr lang="de-DE" sz="2400" i="1" dirty="0">
                <a:solidFill>
                  <a:srgbClr val="FF0000"/>
                </a:solidFill>
                <a:latin typeface="+mn-lt"/>
              </a:rPr>
              <a:t>automat</a:t>
            </a:r>
          </a:p>
          <a:p>
            <a:pPr marL="0" indent="0">
              <a:spcBef>
                <a:spcPts val="700"/>
              </a:spcBef>
              <a:buClr>
                <a:srgbClr val="336699"/>
              </a:buClr>
              <a:buNone/>
            </a:pPr>
            <a:endParaRPr lang="de-DE" sz="2400" i="1" dirty="0">
              <a:solidFill>
                <a:srgbClr val="FF0000"/>
              </a:solidFill>
              <a:latin typeface="+mn-lt"/>
            </a:endParaRPr>
          </a:p>
          <a:p>
            <a:pPr>
              <a:spcBef>
                <a:spcPts val="700"/>
              </a:spcBef>
              <a:buClr>
                <a:srgbClr val="336699"/>
              </a:buClr>
              <a:buFont typeface="Wingdings" pitchFamily="2" charset="2"/>
              <a:buChar char="§"/>
            </a:pPr>
            <a:r>
              <a:rPr lang="en-US" sz="2400" dirty="0">
                <a:solidFill>
                  <a:srgbClr val="FF0000"/>
                </a:solidFill>
                <a:latin typeface="+mn-lt"/>
              </a:rPr>
              <a:t>Porter’s</a:t>
            </a:r>
            <a:r>
              <a:rPr lang="en-US" sz="2400" dirty="0">
                <a:latin typeface="+mn-lt"/>
              </a:rPr>
              <a:t> Algorithm </a:t>
            </a:r>
          </a:p>
          <a:p>
            <a:pPr lvl="1">
              <a:spcBef>
                <a:spcPts val="700"/>
              </a:spcBef>
              <a:buClr>
                <a:srgbClr val="336699"/>
              </a:buClr>
              <a:buFont typeface="Wingdings" pitchFamily="2" charset="2"/>
              <a:buChar char="§"/>
            </a:pPr>
            <a:r>
              <a:rPr lang="en-US" sz="2400" dirty="0">
                <a:latin typeface="+mn-lt"/>
              </a:rPr>
              <a:t>Most common algorithm for stemming English</a:t>
            </a:r>
          </a:p>
          <a:p>
            <a:pPr lvl="1">
              <a:spcBef>
                <a:spcPts val="700"/>
              </a:spcBef>
              <a:buClr>
                <a:srgbClr val="336699"/>
              </a:buClr>
              <a:buFont typeface="Wingdings" pitchFamily="2" charset="2"/>
              <a:buChar char="§"/>
            </a:pPr>
            <a:r>
              <a:rPr lang="en-US" sz="2400" dirty="0">
                <a:latin typeface="+mn-lt"/>
              </a:rPr>
              <a:t>Results suggest that it is at least as good as other stemming </a:t>
            </a:r>
            <a:r>
              <a:rPr lang="de-DE" sz="2400" dirty="0">
                <a:latin typeface="+mn-lt"/>
              </a:rPr>
              <a:t>options</a:t>
            </a:r>
          </a:p>
          <a:p>
            <a:pPr>
              <a:spcBef>
                <a:spcPts val="700"/>
              </a:spcBef>
              <a:buClr>
                <a:srgbClr val="336699"/>
              </a:buClr>
              <a:buFont typeface="Wingdings" pitchFamily="2" charset="2"/>
              <a:buChar char="§"/>
            </a:pPr>
            <a:r>
              <a:rPr lang="de-DE" sz="2400" i="1" dirty="0">
                <a:latin typeface="+mn-lt"/>
              </a:rPr>
              <a:t>Used to reduce the variation of words and vobaculary </a:t>
            </a:r>
          </a:p>
          <a:p>
            <a:endParaRPr lang="en-US" dirty="0"/>
          </a:p>
        </p:txBody>
      </p:sp>
      <p:sp>
        <p:nvSpPr>
          <p:cNvPr id="5" name="Slide Number Placeholder 4">
            <a:extLst>
              <a:ext uri="{FF2B5EF4-FFF2-40B4-BE49-F238E27FC236}">
                <a16:creationId xmlns:a16="http://schemas.microsoft.com/office/drawing/2014/main" id="{6476C0F3-6755-435C-B300-424DD7760673}"/>
              </a:ext>
            </a:extLst>
          </p:cNvPr>
          <p:cNvSpPr>
            <a:spLocks noGrp="1"/>
          </p:cNvSpPr>
          <p:nvPr>
            <p:ph type="sldNum" sz="quarter" idx="12"/>
          </p:nvPr>
        </p:nvSpPr>
        <p:spPr/>
        <p:txBody>
          <a:bodyPr/>
          <a:lstStyle/>
          <a:p>
            <a:pPr>
              <a:defRPr/>
            </a:pPr>
            <a:fld id="{E9BA65DE-8EA3-4C05-839A-995644E452AF}" type="slidenum">
              <a:rPr lang="en-US" smtClean="0"/>
              <a:pPr>
                <a:defRPr/>
              </a:pPr>
              <a:t>28</a:t>
            </a:fld>
            <a:endParaRPr lang="en-US"/>
          </a:p>
        </p:txBody>
      </p:sp>
    </p:spTree>
    <p:extLst>
      <p:ext uri="{BB962C8B-B14F-4D97-AF65-F5344CB8AC3E}">
        <p14:creationId xmlns:p14="http://schemas.microsoft.com/office/powerpoint/2010/main" val="99246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I use stemming?</a:t>
            </a:r>
          </a:p>
        </p:txBody>
      </p:sp>
      <p:sp>
        <p:nvSpPr>
          <p:cNvPr id="3" name="Content Placeholder 2"/>
          <p:cNvSpPr>
            <a:spLocks noGrp="1"/>
          </p:cNvSpPr>
          <p:nvPr>
            <p:ph idx="1"/>
          </p:nvPr>
        </p:nvSpPr>
        <p:spPr>
          <a:xfrm>
            <a:off x="457200" y="1479848"/>
            <a:ext cx="8229600" cy="4997152"/>
          </a:xfrm>
        </p:spPr>
        <p:txBody>
          <a:bodyPr>
            <a:normAutofit/>
          </a:bodyPr>
          <a:lstStyle/>
          <a:p>
            <a:pPr>
              <a:spcBef>
                <a:spcPts val="700"/>
              </a:spcBef>
              <a:buClr>
                <a:srgbClr val="336699"/>
              </a:buClr>
              <a:buFont typeface="Wingdings" pitchFamily="2" charset="2"/>
              <a:buChar char="§"/>
            </a:pPr>
            <a:r>
              <a:rPr lang="en-US" sz="2800" dirty="0">
                <a:solidFill>
                  <a:srgbClr val="FF0000"/>
                </a:solidFill>
                <a:latin typeface="+mn-lt"/>
              </a:rPr>
              <a:t>Depends</a:t>
            </a:r>
            <a:r>
              <a:rPr lang="en-US" sz="2800" dirty="0">
                <a:latin typeface="+mn-lt"/>
              </a:rPr>
              <a:t>: stemming can increase effectiveness for some queries and decreases effectiveness for others.</a:t>
            </a:r>
          </a:p>
          <a:p>
            <a:pPr>
              <a:spcBef>
                <a:spcPts val="700"/>
              </a:spcBef>
              <a:buClr>
                <a:srgbClr val="336699"/>
              </a:buClr>
              <a:buFont typeface="Wingdings" pitchFamily="2" charset="2"/>
              <a:buChar char="§"/>
            </a:pPr>
            <a:r>
              <a:rPr lang="en-US" sz="2800" dirty="0">
                <a:latin typeface="+mn-lt"/>
              </a:rPr>
              <a:t>Queries where stemming is </a:t>
            </a:r>
            <a:r>
              <a:rPr lang="en-US" sz="2800" dirty="0">
                <a:solidFill>
                  <a:srgbClr val="FF0000"/>
                </a:solidFill>
                <a:latin typeface="+mn-lt"/>
              </a:rPr>
              <a:t>likely to help</a:t>
            </a:r>
            <a:r>
              <a:rPr lang="en-US" sz="2800" dirty="0">
                <a:latin typeface="+mn-lt"/>
              </a:rPr>
              <a:t>: </a:t>
            </a:r>
          </a:p>
          <a:p>
            <a:pPr lvl="1">
              <a:spcBef>
                <a:spcPts val="700"/>
              </a:spcBef>
              <a:buClr>
                <a:srgbClr val="336699"/>
              </a:buClr>
            </a:pPr>
            <a:r>
              <a:rPr lang="en-US" sz="2400" dirty="0">
                <a:latin typeface="+mn-lt"/>
              </a:rPr>
              <a:t>[tartan </a:t>
            </a:r>
            <a:r>
              <a:rPr lang="en-US" sz="2400" dirty="0">
                <a:solidFill>
                  <a:srgbClr val="FF0000"/>
                </a:solidFill>
                <a:latin typeface="+mn-lt"/>
              </a:rPr>
              <a:t>sweaters</a:t>
            </a:r>
            <a:r>
              <a:rPr lang="en-US" sz="2400" dirty="0">
                <a:latin typeface="+mn-lt"/>
              </a:rPr>
              <a:t>], </a:t>
            </a:r>
            <a:r>
              <a:rPr lang="de-DE" sz="2400" dirty="0">
                <a:latin typeface="+mn-lt"/>
              </a:rPr>
              <a:t>[sightseeing </a:t>
            </a:r>
            <a:r>
              <a:rPr lang="de-DE" sz="2400" dirty="0">
                <a:solidFill>
                  <a:srgbClr val="FF0000"/>
                </a:solidFill>
                <a:latin typeface="+mn-lt"/>
              </a:rPr>
              <a:t>tour</a:t>
            </a:r>
            <a:r>
              <a:rPr lang="de-DE" sz="2400" dirty="0">
                <a:latin typeface="+mn-lt"/>
              </a:rPr>
              <a:t> san francisco] </a:t>
            </a:r>
          </a:p>
          <a:p>
            <a:pPr lvl="1">
              <a:spcBef>
                <a:spcPts val="700"/>
              </a:spcBef>
              <a:buClr>
                <a:srgbClr val="336699"/>
              </a:buClr>
            </a:pPr>
            <a:r>
              <a:rPr lang="de-DE" sz="2400" dirty="0">
                <a:latin typeface="+mn-lt"/>
              </a:rPr>
              <a:t>(equivalence classes: {sweater,sweaters}, {tour,tours})</a:t>
            </a:r>
          </a:p>
          <a:p>
            <a:pPr lvl="1">
              <a:spcBef>
                <a:spcPts val="700"/>
              </a:spcBef>
              <a:buClr>
                <a:srgbClr val="336699"/>
              </a:buClr>
            </a:pPr>
            <a:r>
              <a:rPr lang="de-DE" sz="2400" dirty="0">
                <a:latin typeface="+mn-lt"/>
              </a:rPr>
              <a:t>Increase recall</a:t>
            </a:r>
          </a:p>
          <a:p>
            <a:pPr>
              <a:spcBef>
                <a:spcPts val="700"/>
              </a:spcBef>
              <a:buClr>
                <a:srgbClr val="336699"/>
              </a:buClr>
              <a:buFont typeface="Wingdings" pitchFamily="2" charset="2"/>
              <a:buChar char="§"/>
            </a:pPr>
            <a:r>
              <a:rPr lang="en-US" sz="2800" dirty="0">
                <a:latin typeface="+mn-lt"/>
              </a:rPr>
              <a:t>Queries where stemming </a:t>
            </a:r>
            <a:r>
              <a:rPr lang="en-US" sz="2800" dirty="0">
                <a:solidFill>
                  <a:srgbClr val="FF0000"/>
                </a:solidFill>
                <a:latin typeface="+mn-lt"/>
              </a:rPr>
              <a:t>hurts</a:t>
            </a:r>
            <a:r>
              <a:rPr lang="en-US" sz="2800" dirty="0">
                <a:latin typeface="+mn-lt"/>
              </a:rPr>
              <a:t>:</a:t>
            </a:r>
          </a:p>
          <a:p>
            <a:pPr lvl="1">
              <a:spcBef>
                <a:spcPts val="700"/>
              </a:spcBef>
              <a:buClr>
                <a:srgbClr val="336699"/>
              </a:buClr>
            </a:pPr>
            <a:r>
              <a:rPr lang="en-US" sz="2400" dirty="0">
                <a:latin typeface="+mn-lt"/>
              </a:rPr>
              <a:t>[</a:t>
            </a:r>
            <a:r>
              <a:rPr lang="en-US" sz="2400" dirty="0">
                <a:solidFill>
                  <a:srgbClr val="FF0000"/>
                </a:solidFill>
                <a:latin typeface="+mn-lt"/>
              </a:rPr>
              <a:t>operational</a:t>
            </a:r>
            <a:r>
              <a:rPr lang="en-US" sz="2400" dirty="0">
                <a:latin typeface="+mn-lt"/>
              </a:rPr>
              <a:t> research], [</a:t>
            </a:r>
            <a:r>
              <a:rPr lang="en-US" sz="2400" dirty="0">
                <a:solidFill>
                  <a:srgbClr val="FF0000"/>
                </a:solidFill>
                <a:latin typeface="+mn-lt"/>
              </a:rPr>
              <a:t>operating</a:t>
            </a:r>
            <a:r>
              <a:rPr lang="en-US" sz="2400" dirty="0">
                <a:latin typeface="+mn-lt"/>
              </a:rPr>
              <a:t> system], [</a:t>
            </a:r>
            <a:r>
              <a:rPr lang="en-US" sz="2400" dirty="0">
                <a:solidFill>
                  <a:srgbClr val="FF0000"/>
                </a:solidFill>
                <a:latin typeface="+mn-lt"/>
              </a:rPr>
              <a:t>operative</a:t>
            </a:r>
            <a:r>
              <a:rPr lang="en-US" sz="2400" dirty="0">
                <a:latin typeface="+mn-lt"/>
              </a:rPr>
              <a:t> dentistry]</a:t>
            </a:r>
          </a:p>
          <a:p>
            <a:pPr lvl="1">
              <a:spcBef>
                <a:spcPts val="700"/>
              </a:spcBef>
              <a:buClr>
                <a:srgbClr val="336699"/>
              </a:buClr>
            </a:pPr>
            <a:r>
              <a:rPr lang="en-US" sz="2400" dirty="0">
                <a:latin typeface="+mn-lt"/>
              </a:rPr>
              <a:t>Lose information</a:t>
            </a:r>
          </a:p>
          <a:p>
            <a:endParaRPr lang="en-US" dirty="0"/>
          </a:p>
        </p:txBody>
      </p:sp>
      <p:sp>
        <p:nvSpPr>
          <p:cNvPr id="5" name="Slide Number Placeholder 4">
            <a:extLst>
              <a:ext uri="{FF2B5EF4-FFF2-40B4-BE49-F238E27FC236}">
                <a16:creationId xmlns:a16="http://schemas.microsoft.com/office/drawing/2014/main" id="{C49737C4-CF0E-477A-8D9F-A67AA436D171}"/>
              </a:ext>
            </a:extLst>
          </p:cNvPr>
          <p:cNvSpPr>
            <a:spLocks noGrp="1"/>
          </p:cNvSpPr>
          <p:nvPr>
            <p:ph type="sldNum" sz="quarter" idx="12"/>
          </p:nvPr>
        </p:nvSpPr>
        <p:spPr/>
        <p:txBody>
          <a:bodyPr/>
          <a:lstStyle/>
          <a:p>
            <a:pPr>
              <a:defRPr/>
            </a:pPr>
            <a:fld id="{E9BA65DE-8EA3-4C05-839A-995644E452AF}" type="slidenum">
              <a:rPr lang="en-US" smtClean="0"/>
              <a:pPr>
                <a:defRPr/>
              </a:pPr>
              <a:t>29</a:t>
            </a:fld>
            <a:endParaRPr lang="en-US"/>
          </a:p>
        </p:txBody>
      </p:sp>
    </p:spTree>
    <p:extLst>
      <p:ext uri="{BB962C8B-B14F-4D97-AF65-F5344CB8AC3E}">
        <p14:creationId xmlns:p14="http://schemas.microsoft.com/office/powerpoint/2010/main" val="253320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2836-E682-42DF-BCD5-37141C609245}"/>
              </a:ext>
            </a:extLst>
          </p:cNvPr>
          <p:cNvSpPr>
            <a:spLocks noGrp="1"/>
          </p:cNvSpPr>
          <p:nvPr>
            <p:ph type="title"/>
          </p:nvPr>
        </p:nvSpPr>
        <p:spPr/>
        <p:txBody>
          <a:bodyPr/>
          <a:lstStyle/>
          <a:p>
            <a:r>
              <a:rPr lang="en-CA" sz="3600" b="1" dirty="0"/>
              <a:t>Data-driven software engineering</a:t>
            </a:r>
          </a:p>
        </p:txBody>
      </p:sp>
      <p:sp>
        <p:nvSpPr>
          <p:cNvPr id="3" name="Content Placeholder 2">
            <a:extLst>
              <a:ext uri="{FF2B5EF4-FFF2-40B4-BE49-F238E27FC236}">
                <a16:creationId xmlns:a16="http://schemas.microsoft.com/office/drawing/2014/main" id="{241DBF15-140C-4D4C-8501-1E70A51D01E5}"/>
              </a:ext>
            </a:extLst>
          </p:cNvPr>
          <p:cNvSpPr>
            <a:spLocks noGrp="1"/>
          </p:cNvSpPr>
          <p:nvPr>
            <p:ph idx="1"/>
          </p:nvPr>
        </p:nvSpPr>
        <p:spPr>
          <a:xfrm>
            <a:off x="515919" y="1916655"/>
            <a:ext cx="8264562" cy="4114800"/>
          </a:xfrm>
        </p:spPr>
        <p:txBody>
          <a:bodyPr/>
          <a:lstStyle/>
          <a:p>
            <a:pPr marL="514350" indent="-514350">
              <a:buFont typeface="+mj-lt"/>
              <a:buAutoNum type="arabicPeriod"/>
            </a:pPr>
            <a:r>
              <a:rPr lang="en-CA" dirty="0"/>
              <a:t>What types of software </a:t>
            </a:r>
            <a:r>
              <a:rPr lang="en-CA" dirty="0">
                <a:solidFill>
                  <a:srgbClr val="C00000"/>
                </a:solidFill>
              </a:rPr>
              <a:t>data</a:t>
            </a:r>
            <a:r>
              <a:rPr lang="en-CA" dirty="0"/>
              <a:t> are available?</a:t>
            </a:r>
          </a:p>
          <a:p>
            <a:pPr marL="514350" indent="-514350">
              <a:buFont typeface="+mj-lt"/>
              <a:buAutoNum type="arabicPeriod"/>
            </a:pPr>
            <a:r>
              <a:rPr lang="en-CA" dirty="0"/>
              <a:t>Which software engineering </a:t>
            </a:r>
            <a:r>
              <a:rPr lang="en-CA" dirty="0">
                <a:solidFill>
                  <a:srgbClr val="C00000"/>
                </a:solidFill>
              </a:rPr>
              <a:t>tasks</a:t>
            </a:r>
            <a:r>
              <a:rPr lang="en-CA" dirty="0"/>
              <a:t> can be assisted?</a:t>
            </a:r>
          </a:p>
          <a:p>
            <a:pPr marL="514350" indent="-514350">
              <a:buFont typeface="+mj-lt"/>
              <a:buAutoNum type="arabicPeriod"/>
            </a:pPr>
            <a:r>
              <a:rPr lang="en-CA" dirty="0"/>
              <a:t>Which data mining </a:t>
            </a:r>
            <a:r>
              <a:rPr lang="en-CA" dirty="0">
                <a:solidFill>
                  <a:srgbClr val="C00000"/>
                </a:solidFill>
              </a:rPr>
              <a:t>techniques</a:t>
            </a:r>
            <a:r>
              <a:rPr lang="en-CA" dirty="0"/>
              <a:t> can be used?</a:t>
            </a:r>
          </a:p>
          <a:p>
            <a:pPr marL="514350" indent="-514350">
              <a:buFont typeface="+mj-lt"/>
              <a:buAutoNum type="arabicPeriod"/>
            </a:pPr>
            <a:endParaRPr lang="en-CA" dirty="0"/>
          </a:p>
        </p:txBody>
      </p:sp>
      <p:sp>
        <p:nvSpPr>
          <p:cNvPr id="4" name="Slide Number Placeholder 3">
            <a:extLst>
              <a:ext uri="{FF2B5EF4-FFF2-40B4-BE49-F238E27FC236}">
                <a16:creationId xmlns:a16="http://schemas.microsoft.com/office/drawing/2014/main" id="{86138304-B279-4AB7-8473-1D4BAC4D8B3C}"/>
              </a:ext>
            </a:extLst>
          </p:cNvPr>
          <p:cNvSpPr>
            <a:spLocks noGrp="1"/>
          </p:cNvSpPr>
          <p:nvPr>
            <p:ph type="sldNum" sz="quarter" idx="12"/>
          </p:nvPr>
        </p:nvSpPr>
        <p:spPr/>
        <p:txBody>
          <a:bodyPr/>
          <a:lstStyle/>
          <a:p>
            <a:pPr>
              <a:defRPr/>
            </a:pPr>
            <a:fld id="{E9BA65DE-8EA3-4C05-839A-995644E452AF}" type="slidenum">
              <a:rPr lang="en-US" smtClean="0"/>
              <a:pPr>
                <a:defRPr/>
              </a:pPr>
              <a:t>3</a:t>
            </a:fld>
            <a:endParaRPr lang="en-US"/>
          </a:p>
        </p:txBody>
      </p:sp>
    </p:spTree>
    <p:extLst>
      <p:ext uri="{BB962C8B-B14F-4D97-AF65-F5344CB8AC3E}">
        <p14:creationId xmlns:p14="http://schemas.microsoft.com/office/powerpoint/2010/main" val="10868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Code Preprocessing</a:t>
            </a:r>
          </a:p>
        </p:txBody>
      </p:sp>
      <p:sp>
        <p:nvSpPr>
          <p:cNvPr id="3" name="Content Placeholder 2"/>
          <p:cNvSpPr>
            <a:spLocks noGrp="1"/>
          </p:cNvSpPr>
          <p:nvPr>
            <p:ph idx="1"/>
          </p:nvPr>
        </p:nvSpPr>
        <p:spPr/>
        <p:txBody>
          <a:bodyPr>
            <a:normAutofit/>
          </a:bodyPr>
          <a:lstStyle/>
          <a:p>
            <a:r>
              <a:rPr lang="en-US"/>
              <a:t>Regard  </a:t>
            </a:r>
            <a:r>
              <a:rPr lang="en-US" dirty="0"/>
              <a:t>as NLP</a:t>
            </a:r>
          </a:p>
          <a:p>
            <a:r>
              <a:rPr lang="en-US" dirty="0"/>
              <a:t>Leveraging static analysis</a:t>
            </a:r>
          </a:p>
          <a:p>
            <a:pPr lvl="1"/>
            <a:r>
              <a:rPr lang="en-US" dirty="0"/>
              <a:t>Parsing</a:t>
            </a:r>
          </a:p>
          <a:p>
            <a:pPr lvl="1"/>
            <a:r>
              <a:rPr lang="en-US" dirty="0"/>
              <a:t>Identifier Extraction</a:t>
            </a:r>
          </a:p>
          <a:p>
            <a:pPr lvl="1"/>
            <a:r>
              <a:rPr lang="en-US" dirty="0"/>
              <a:t>Identifier Split</a:t>
            </a:r>
          </a:p>
          <a:p>
            <a:pPr lvl="1"/>
            <a:r>
              <a:rPr lang="en-US" dirty="0"/>
              <a:t>Identifier Expansion </a:t>
            </a:r>
          </a:p>
        </p:txBody>
      </p:sp>
      <p:sp>
        <p:nvSpPr>
          <p:cNvPr id="5" name="Slide Number Placeholder 4">
            <a:extLst>
              <a:ext uri="{FF2B5EF4-FFF2-40B4-BE49-F238E27FC236}">
                <a16:creationId xmlns:a16="http://schemas.microsoft.com/office/drawing/2014/main" id="{428D3205-5D00-4861-A5E6-D84C01E29A4D}"/>
              </a:ext>
            </a:extLst>
          </p:cNvPr>
          <p:cNvSpPr>
            <a:spLocks noGrp="1"/>
          </p:cNvSpPr>
          <p:nvPr>
            <p:ph type="sldNum" sz="quarter" idx="12"/>
          </p:nvPr>
        </p:nvSpPr>
        <p:spPr/>
        <p:txBody>
          <a:bodyPr/>
          <a:lstStyle/>
          <a:p>
            <a:pPr>
              <a:defRPr/>
            </a:pPr>
            <a:fld id="{E9BA65DE-8EA3-4C05-839A-995644E452AF}" type="slidenum">
              <a:rPr lang="en-US" smtClean="0"/>
              <a:pPr>
                <a:defRPr/>
              </a:pPr>
              <a:t>30</a:t>
            </a:fld>
            <a:endParaRPr lang="en-US"/>
          </a:p>
        </p:txBody>
      </p:sp>
      <p:sp>
        <p:nvSpPr>
          <p:cNvPr id="6" name="Rectangle 5">
            <a:extLst>
              <a:ext uri="{FF2B5EF4-FFF2-40B4-BE49-F238E27FC236}">
                <a16:creationId xmlns:a16="http://schemas.microsoft.com/office/drawing/2014/main" id="{9634C395-E568-40CD-A1B5-B3606CFC3604}"/>
              </a:ext>
            </a:extLst>
          </p:cNvPr>
          <p:cNvSpPr/>
          <p:nvPr/>
        </p:nvSpPr>
        <p:spPr>
          <a:xfrm>
            <a:off x="4877296" y="1825625"/>
            <a:ext cx="4094977" cy="2457892"/>
          </a:xfrm>
          <a:prstGeom prst="rect">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en-US" sz="2000" b="1" dirty="0">
                <a:solidFill>
                  <a:srgbClr val="EC7614"/>
                </a:solidFill>
                <a:latin typeface="+mj-lt"/>
                <a:cs typeface="Courier New" panose="02070309020205020404" pitchFamily="49" charset="0"/>
              </a:rPr>
              <a:t>void </a:t>
            </a:r>
            <a:r>
              <a:rPr lang="en-US" altLang="en-US" sz="2000" b="1" dirty="0" err="1">
                <a:solidFill>
                  <a:srgbClr val="EC7614"/>
                </a:solidFill>
                <a:latin typeface="+mj-lt"/>
                <a:cs typeface="Courier New" panose="02070309020205020404" pitchFamily="49" charset="0"/>
              </a:rPr>
              <a:t>readFileLines</a:t>
            </a:r>
            <a:r>
              <a:rPr lang="en-US" altLang="en-US" sz="2000" b="1" dirty="0">
                <a:solidFill>
                  <a:srgbClr val="EC7614"/>
                </a:solidFill>
                <a:latin typeface="+mj-lt"/>
                <a:cs typeface="Courier New" panose="02070309020205020404" pitchFamily="49" charset="0"/>
              </a:rPr>
              <a:t>(String file)</a:t>
            </a:r>
            <a:r>
              <a:rPr lang="en-US" altLang="en-US" sz="2000" b="1" dirty="0">
                <a:solidFill>
                  <a:schemeClr val="accent6"/>
                </a:solidFill>
                <a:latin typeface="+mj-lt"/>
                <a:cs typeface="Courier New" panose="02070309020205020404" pitchFamily="49" charset="0"/>
              </a:rPr>
              <a:t>{</a:t>
            </a:r>
          </a:p>
          <a:p>
            <a:pPr lvl="1"/>
            <a:r>
              <a:rPr lang="en-US" altLang="en-US" sz="2000" b="1" dirty="0">
                <a:solidFill>
                  <a:schemeClr val="accent6"/>
                </a:solidFill>
                <a:latin typeface="+mj-lt"/>
                <a:cs typeface="Courier New" panose="02070309020205020404" pitchFamily="49" charset="0"/>
              </a:rPr>
              <a:t>Var lines = </a:t>
            </a:r>
            <a:r>
              <a:rPr lang="en-US" altLang="en-US" sz="2000" b="1" dirty="0" err="1">
                <a:solidFill>
                  <a:schemeClr val="accent6"/>
                </a:solidFill>
                <a:latin typeface="+mj-lt"/>
                <a:cs typeface="Courier New" panose="02070309020205020404" pitchFamily="49" charset="0"/>
              </a:rPr>
              <a:t>File.ReadLines</a:t>
            </a:r>
            <a:r>
              <a:rPr lang="en-US" altLang="en-US" sz="2000" b="1" dirty="0">
                <a:solidFill>
                  <a:schemeClr val="accent6"/>
                </a:solidFill>
                <a:latin typeface="+mj-lt"/>
                <a:cs typeface="Courier New" panose="02070309020205020404" pitchFamily="49" charset="0"/>
              </a:rPr>
              <a:t>(file);</a:t>
            </a:r>
          </a:p>
          <a:p>
            <a:pPr lvl="1"/>
            <a:r>
              <a:rPr lang="en-US" altLang="en-US" sz="2000" b="1" dirty="0">
                <a:solidFill>
                  <a:schemeClr val="accent6"/>
                </a:solidFill>
                <a:latin typeface="+mj-lt"/>
                <a:cs typeface="Courier New" panose="02070309020205020404" pitchFamily="49" charset="0"/>
              </a:rPr>
              <a:t>Foreach(var line in lines){</a:t>
            </a:r>
          </a:p>
          <a:p>
            <a:pPr lvl="1"/>
            <a:r>
              <a:rPr lang="en-US" altLang="en-US" sz="2000" b="1" dirty="0">
                <a:solidFill>
                  <a:schemeClr val="accent6"/>
                </a:solidFill>
                <a:latin typeface="+mj-lt"/>
                <a:cs typeface="Courier New" panose="02070309020205020404" pitchFamily="49" charset="0"/>
              </a:rPr>
              <a:t>	</a:t>
            </a:r>
            <a:r>
              <a:rPr lang="en-US" altLang="en-US" sz="2000" b="1" dirty="0" err="1">
                <a:solidFill>
                  <a:schemeClr val="accent6"/>
                </a:solidFill>
                <a:latin typeface="+mj-lt"/>
                <a:cs typeface="Courier New" panose="02070309020205020404" pitchFamily="49" charset="0"/>
              </a:rPr>
              <a:t>Console.print</a:t>
            </a:r>
            <a:r>
              <a:rPr lang="en-US" altLang="en-US" sz="2000" b="1" dirty="0">
                <a:solidFill>
                  <a:schemeClr val="accent6"/>
                </a:solidFill>
                <a:latin typeface="+mj-lt"/>
                <a:cs typeface="Courier New" panose="02070309020205020404" pitchFamily="49" charset="0"/>
              </a:rPr>
              <a:t>(line);</a:t>
            </a:r>
          </a:p>
          <a:p>
            <a:pPr lvl="1"/>
            <a:r>
              <a:rPr lang="en-US" altLang="en-US" sz="2000" b="1" dirty="0">
                <a:solidFill>
                  <a:schemeClr val="accent6"/>
                </a:solidFill>
                <a:latin typeface="+mj-lt"/>
                <a:cs typeface="Courier New" panose="02070309020205020404" pitchFamily="49" charset="0"/>
              </a:rPr>
              <a:t>}</a:t>
            </a:r>
          </a:p>
          <a:p>
            <a:r>
              <a:rPr lang="en-US" sz="1600" b="1" dirty="0">
                <a:solidFill>
                  <a:schemeClr val="accent6"/>
                </a:solidFill>
              </a:rPr>
              <a:t>}</a:t>
            </a:r>
          </a:p>
        </p:txBody>
      </p:sp>
    </p:spTree>
    <p:extLst>
      <p:ext uri="{BB962C8B-B14F-4D97-AF65-F5344CB8AC3E}">
        <p14:creationId xmlns:p14="http://schemas.microsoft.com/office/powerpoint/2010/main" val="683843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Parsing</a:t>
            </a:r>
          </a:p>
        </p:txBody>
      </p:sp>
      <p:sp>
        <p:nvSpPr>
          <p:cNvPr id="3" name="Content Placeholder 2"/>
          <p:cNvSpPr>
            <a:spLocks noGrp="1"/>
          </p:cNvSpPr>
          <p:nvPr>
            <p:ph idx="1"/>
          </p:nvPr>
        </p:nvSpPr>
        <p:spPr/>
        <p:txBody>
          <a:bodyPr>
            <a:normAutofit/>
          </a:bodyPr>
          <a:lstStyle/>
          <a:p>
            <a:r>
              <a:rPr lang="en-US" dirty="0">
                <a:latin typeface="+mn-lt"/>
              </a:rPr>
              <a:t>Creating an abstract syntax tree (AST) of the code.</a:t>
            </a:r>
          </a:p>
          <a:p>
            <a:r>
              <a:rPr lang="en-US" dirty="0">
                <a:latin typeface="+mn-lt"/>
              </a:rPr>
              <a:t>Identify which ones are variable names, which ones are method calls, etc.</a:t>
            </a:r>
          </a:p>
          <a:p>
            <a:r>
              <a:rPr lang="en-US" dirty="0">
                <a:latin typeface="+mn-lt"/>
              </a:rPr>
              <a:t>Difficulties:</a:t>
            </a:r>
          </a:p>
          <a:p>
            <a:pPr lvl="1"/>
            <a:r>
              <a:rPr lang="en-US" dirty="0">
                <a:latin typeface="+mn-lt"/>
              </a:rPr>
              <a:t>Multiple languages</a:t>
            </a:r>
          </a:p>
          <a:p>
            <a:pPr lvl="1"/>
            <a:r>
              <a:rPr lang="en-US" dirty="0">
                <a:latin typeface="+mn-lt"/>
              </a:rPr>
              <a:t>Partial code (</a:t>
            </a:r>
            <a:r>
              <a:rPr lang="en-US" dirty="0" err="1">
                <a:latin typeface="+mn-lt"/>
              </a:rPr>
              <a:t>imcomplete</a:t>
            </a:r>
            <a:r>
              <a:rPr lang="en-US" dirty="0">
                <a:latin typeface="+mn-lt"/>
              </a:rPr>
              <a:t> code snippets)</a:t>
            </a:r>
          </a:p>
          <a:p>
            <a:r>
              <a:rPr lang="en-US" dirty="0">
                <a:latin typeface="+mn-lt"/>
              </a:rPr>
              <a:t>Tools:</a:t>
            </a:r>
          </a:p>
          <a:p>
            <a:pPr lvl="1"/>
            <a:r>
              <a:rPr lang="en-US" dirty="0">
                <a:latin typeface="+mn-lt"/>
              </a:rPr>
              <a:t>ANTLR</a:t>
            </a:r>
          </a:p>
          <a:p>
            <a:pPr lvl="1"/>
            <a:r>
              <a:rPr lang="en-US" dirty="0">
                <a:latin typeface="+mn-lt"/>
              </a:rPr>
              <a:t>Java parser</a:t>
            </a:r>
          </a:p>
          <a:p>
            <a:pPr marL="0" indent="0">
              <a:buNone/>
            </a:pPr>
            <a:endParaRPr lang="en-US" dirty="0"/>
          </a:p>
        </p:txBody>
      </p:sp>
      <p:sp>
        <p:nvSpPr>
          <p:cNvPr id="5" name="Slide Number Placeholder 4">
            <a:extLst>
              <a:ext uri="{FF2B5EF4-FFF2-40B4-BE49-F238E27FC236}">
                <a16:creationId xmlns:a16="http://schemas.microsoft.com/office/drawing/2014/main" id="{3EAF9550-1B99-4D74-86D0-01073D94F158}"/>
              </a:ext>
            </a:extLst>
          </p:cNvPr>
          <p:cNvSpPr>
            <a:spLocks noGrp="1"/>
          </p:cNvSpPr>
          <p:nvPr>
            <p:ph type="sldNum" sz="quarter" idx="12"/>
          </p:nvPr>
        </p:nvSpPr>
        <p:spPr/>
        <p:txBody>
          <a:bodyPr/>
          <a:lstStyle/>
          <a:p>
            <a:pPr>
              <a:defRPr/>
            </a:pPr>
            <a:fld id="{E9BA65DE-8EA3-4C05-839A-995644E452AF}" type="slidenum">
              <a:rPr lang="en-US" smtClean="0"/>
              <a:pPr>
                <a:defRPr/>
              </a:pPr>
              <a:t>31</a:t>
            </a:fld>
            <a:endParaRPr lang="en-US"/>
          </a:p>
        </p:txBody>
      </p:sp>
    </p:spTree>
    <p:extLst>
      <p:ext uri="{BB962C8B-B14F-4D97-AF65-F5344CB8AC3E}">
        <p14:creationId xmlns:p14="http://schemas.microsoft.com/office/powerpoint/2010/main" val="15550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13" y="69661"/>
            <a:ext cx="7886700" cy="1325563"/>
          </a:xfrm>
        </p:spPr>
        <p:txBody>
          <a:bodyPr/>
          <a:lstStyle/>
          <a:p>
            <a:r>
              <a:rPr lang="en-US" dirty="0"/>
              <a:t>Code: Identifier Extraction</a:t>
            </a:r>
          </a:p>
        </p:txBody>
      </p:sp>
      <p:sp>
        <p:nvSpPr>
          <p:cNvPr id="3" name="Content Placeholder 2"/>
          <p:cNvSpPr>
            <a:spLocks noGrp="1"/>
          </p:cNvSpPr>
          <p:nvPr>
            <p:ph idx="1"/>
          </p:nvPr>
        </p:nvSpPr>
        <p:spPr>
          <a:xfrm>
            <a:off x="570736" y="1003196"/>
            <a:ext cx="7772400" cy="4114800"/>
          </a:xfrm>
        </p:spPr>
        <p:txBody>
          <a:bodyPr>
            <a:normAutofit/>
          </a:bodyPr>
          <a:lstStyle/>
          <a:p>
            <a:r>
              <a:rPr lang="en-US" sz="2400" dirty="0">
                <a:latin typeface="+mn-lt"/>
              </a:rPr>
              <a:t>Extract the names of </a:t>
            </a:r>
            <a:r>
              <a:rPr lang="en-US" sz="2400" dirty="0">
                <a:solidFill>
                  <a:srgbClr val="FF0000"/>
                </a:solidFill>
                <a:latin typeface="+mn-lt"/>
              </a:rPr>
              <a:t>identifiers</a:t>
            </a:r>
            <a:r>
              <a:rPr lang="en-US" sz="2400" dirty="0">
                <a:latin typeface="+mn-lt"/>
              </a:rPr>
              <a:t> in the code.</a:t>
            </a:r>
          </a:p>
          <a:p>
            <a:pPr lvl="1"/>
            <a:r>
              <a:rPr lang="en-US" sz="2000" dirty="0">
                <a:latin typeface="+mn-lt"/>
              </a:rPr>
              <a:t>Method names</a:t>
            </a:r>
          </a:p>
          <a:p>
            <a:pPr lvl="1"/>
            <a:r>
              <a:rPr lang="en-US" sz="2000" dirty="0">
                <a:latin typeface="+mn-lt"/>
              </a:rPr>
              <a:t>Variable names</a:t>
            </a:r>
          </a:p>
          <a:p>
            <a:pPr lvl="1"/>
            <a:r>
              <a:rPr lang="en-US" sz="2000" dirty="0">
                <a:latin typeface="+mn-lt"/>
              </a:rPr>
              <a:t>Parameter names</a:t>
            </a:r>
          </a:p>
          <a:p>
            <a:pPr lvl="1"/>
            <a:r>
              <a:rPr lang="en-US" sz="2000" dirty="0">
                <a:latin typeface="+mn-lt"/>
              </a:rPr>
              <a:t>Class names</a:t>
            </a:r>
          </a:p>
          <a:p>
            <a:r>
              <a:rPr lang="en-US" sz="2400" dirty="0">
                <a:latin typeface="+mn-lt"/>
              </a:rPr>
              <a:t>Extract the comments in the code</a:t>
            </a:r>
          </a:p>
          <a:p>
            <a:pPr marL="0" indent="0">
              <a:buNone/>
            </a:pPr>
            <a:r>
              <a:rPr lang="en-US" sz="2400" dirty="0"/>
              <a:t>`</a:t>
            </a:r>
          </a:p>
        </p:txBody>
      </p:sp>
      <p:sp>
        <p:nvSpPr>
          <p:cNvPr id="5" name="Slide Number Placeholder 4">
            <a:extLst>
              <a:ext uri="{FF2B5EF4-FFF2-40B4-BE49-F238E27FC236}">
                <a16:creationId xmlns:a16="http://schemas.microsoft.com/office/drawing/2014/main" id="{0962519C-AD19-4468-B80D-6362D934CF9A}"/>
              </a:ext>
            </a:extLst>
          </p:cNvPr>
          <p:cNvSpPr>
            <a:spLocks noGrp="1"/>
          </p:cNvSpPr>
          <p:nvPr>
            <p:ph type="sldNum" sz="quarter" idx="12"/>
          </p:nvPr>
        </p:nvSpPr>
        <p:spPr>
          <a:xfrm>
            <a:off x="7157476" y="6501393"/>
            <a:ext cx="1905000" cy="457200"/>
          </a:xfrm>
        </p:spPr>
        <p:txBody>
          <a:bodyPr/>
          <a:lstStyle/>
          <a:p>
            <a:pPr>
              <a:defRPr/>
            </a:pPr>
            <a:fld id="{E9BA65DE-8EA3-4C05-839A-995644E452AF}" type="slidenum">
              <a:rPr lang="en-US" smtClean="0"/>
              <a:pPr>
                <a:defRPr/>
              </a:pPr>
              <a:t>32</a:t>
            </a:fld>
            <a:endParaRPr lang="en-US" dirty="0"/>
          </a:p>
        </p:txBody>
      </p:sp>
      <p:grpSp>
        <p:nvGrpSpPr>
          <p:cNvPr id="73" name="Group 72">
            <a:extLst>
              <a:ext uri="{FF2B5EF4-FFF2-40B4-BE49-F238E27FC236}">
                <a16:creationId xmlns:a16="http://schemas.microsoft.com/office/drawing/2014/main" id="{EC20655B-9F9C-4146-BD00-214825A5B5CE}"/>
              </a:ext>
            </a:extLst>
          </p:cNvPr>
          <p:cNvGrpSpPr/>
          <p:nvPr/>
        </p:nvGrpSpPr>
        <p:grpSpPr>
          <a:xfrm>
            <a:off x="378273" y="5011796"/>
            <a:ext cx="618840" cy="352800"/>
            <a:chOff x="378273" y="5011796"/>
            <a:chExt cx="618840" cy="352800"/>
          </a:xfrm>
        </p:grpSpPr>
        <mc:AlternateContent xmlns:mc="http://schemas.openxmlformats.org/markup-compatibility/2006" xmlns:p14="http://schemas.microsoft.com/office/powerpoint/2010/main">
          <mc:Choice Requires="p14">
            <p:contentPart p14:bwMode="auto" r:id="rId2">
              <p14:nvContentPartPr>
                <p14:cNvPr id="64" name="Ink 63">
                  <a:extLst>
                    <a:ext uri="{FF2B5EF4-FFF2-40B4-BE49-F238E27FC236}">
                      <a16:creationId xmlns:a16="http://schemas.microsoft.com/office/drawing/2014/main" id="{6FA80AA6-204A-409C-82BE-4E0817FEB3A7}"/>
                    </a:ext>
                  </a:extLst>
                </p14:cNvPr>
                <p14:cNvContentPartPr/>
                <p14:nvPr/>
              </p14:nvContentPartPr>
              <p14:xfrm>
                <a:off x="378273" y="5087036"/>
                <a:ext cx="149040" cy="277560"/>
              </p14:xfrm>
            </p:contentPart>
          </mc:Choice>
          <mc:Fallback xmlns="">
            <p:pic>
              <p:nvPicPr>
                <p:cNvPr id="64" name="Ink 63">
                  <a:extLst>
                    <a:ext uri="{FF2B5EF4-FFF2-40B4-BE49-F238E27FC236}">
                      <a16:creationId xmlns:a16="http://schemas.microsoft.com/office/drawing/2014/main" id="{6FA80AA6-204A-409C-82BE-4E0817FEB3A7}"/>
                    </a:ext>
                  </a:extLst>
                </p:cNvPr>
                <p:cNvPicPr/>
                <p:nvPr/>
              </p:nvPicPr>
              <p:blipFill>
                <a:blip r:embed="rId3"/>
                <a:stretch>
                  <a:fillRect/>
                </a:stretch>
              </p:blipFill>
              <p:spPr>
                <a:xfrm>
                  <a:off x="360633" y="5069396"/>
                  <a:ext cx="1846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64">
                  <a:extLst>
                    <a:ext uri="{FF2B5EF4-FFF2-40B4-BE49-F238E27FC236}">
                      <a16:creationId xmlns:a16="http://schemas.microsoft.com/office/drawing/2014/main" id="{C64CCCF9-B793-453F-BC6E-9D2717CED18D}"/>
                    </a:ext>
                  </a:extLst>
                </p14:cNvPr>
                <p14:cNvContentPartPr/>
                <p14:nvPr/>
              </p14:nvContentPartPr>
              <p14:xfrm>
                <a:off x="410313" y="5031956"/>
                <a:ext cx="47520" cy="11520"/>
              </p14:xfrm>
            </p:contentPart>
          </mc:Choice>
          <mc:Fallback xmlns="">
            <p:pic>
              <p:nvPicPr>
                <p:cNvPr id="65" name="Ink 64">
                  <a:extLst>
                    <a:ext uri="{FF2B5EF4-FFF2-40B4-BE49-F238E27FC236}">
                      <a16:creationId xmlns:a16="http://schemas.microsoft.com/office/drawing/2014/main" id="{C64CCCF9-B793-453F-BC6E-9D2717CED18D}"/>
                    </a:ext>
                  </a:extLst>
                </p:cNvPr>
                <p:cNvPicPr/>
                <p:nvPr/>
              </p:nvPicPr>
              <p:blipFill>
                <a:blip r:embed="rId5"/>
                <a:stretch>
                  <a:fillRect/>
                </a:stretch>
              </p:blipFill>
              <p:spPr>
                <a:xfrm>
                  <a:off x="392313" y="5014316"/>
                  <a:ext cx="8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65">
                  <a:extLst>
                    <a:ext uri="{FF2B5EF4-FFF2-40B4-BE49-F238E27FC236}">
                      <a16:creationId xmlns:a16="http://schemas.microsoft.com/office/drawing/2014/main" id="{30EBAB74-6AFA-464B-A94D-574DF9B1FC65}"/>
                    </a:ext>
                  </a:extLst>
                </p14:cNvPr>
                <p14:cNvContentPartPr/>
                <p14:nvPr/>
              </p14:nvContentPartPr>
              <p14:xfrm>
                <a:off x="602913" y="5075156"/>
                <a:ext cx="109080" cy="249120"/>
              </p14:xfrm>
            </p:contentPart>
          </mc:Choice>
          <mc:Fallback xmlns="">
            <p:pic>
              <p:nvPicPr>
                <p:cNvPr id="66" name="Ink 65">
                  <a:extLst>
                    <a:ext uri="{FF2B5EF4-FFF2-40B4-BE49-F238E27FC236}">
                      <a16:creationId xmlns:a16="http://schemas.microsoft.com/office/drawing/2014/main" id="{30EBAB74-6AFA-464B-A94D-574DF9B1FC65}"/>
                    </a:ext>
                  </a:extLst>
                </p:cNvPr>
                <p:cNvPicPr/>
                <p:nvPr/>
              </p:nvPicPr>
              <p:blipFill>
                <a:blip r:embed="rId7"/>
                <a:stretch>
                  <a:fillRect/>
                </a:stretch>
              </p:blipFill>
              <p:spPr>
                <a:xfrm>
                  <a:off x="585273" y="5057516"/>
                  <a:ext cx="1447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66">
                  <a:extLst>
                    <a:ext uri="{FF2B5EF4-FFF2-40B4-BE49-F238E27FC236}">
                      <a16:creationId xmlns:a16="http://schemas.microsoft.com/office/drawing/2014/main" id="{53A23721-F83C-43A7-BB95-F849FA54995A}"/>
                    </a:ext>
                  </a:extLst>
                </p14:cNvPr>
                <p14:cNvContentPartPr/>
                <p14:nvPr/>
              </p14:nvContentPartPr>
              <p14:xfrm>
                <a:off x="740793" y="5072276"/>
                <a:ext cx="256320" cy="48240"/>
              </p14:xfrm>
            </p:contentPart>
          </mc:Choice>
          <mc:Fallback xmlns="">
            <p:pic>
              <p:nvPicPr>
                <p:cNvPr id="67" name="Ink 66">
                  <a:extLst>
                    <a:ext uri="{FF2B5EF4-FFF2-40B4-BE49-F238E27FC236}">
                      <a16:creationId xmlns:a16="http://schemas.microsoft.com/office/drawing/2014/main" id="{53A23721-F83C-43A7-BB95-F849FA54995A}"/>
                    </a:ext>
                  </a:extLst>
                </p:cNvPr>
                <p:cNvPicPr/>
                <p:nvPr/>
              </p:nvPicPr>
              <p:blipFill>
                <a:blip r:embed="rId9"/>
                <a:stretch>
                  <a:fillRect/>
                </a:stretch>
              </p:blipFill>
              <p:spPr>
                <a:xfrm>
                  <a:off x="723153" y="5054636"/>
                  <a:ext cx="291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a:extLst>
                    <a:ext uri="{FF2B5EF4-FFF2-40B4-BE49-F238E27FC236}">
                      <a16:creationId xmlns:a16="http://schemas.microsoft.com/office/drawing/2014/main" id="{061DADDE-265E-441C-94D4-026CEA9B9467}"/>
                    </a:ext>
                  </a:extLst>
                </p14:cNvPr>
                <p14:cNvContentPartPr/>
                <p14:nvPr/>
              </p14:nvContentPartPr>
              <p14:xfrm>
                <a:off x="879393" y="5011796"/>
                <a:ext cx="91440" cy="293040"/>
              </p14:xfrm>
            </p:contentPart>
          </mc:Choice>
          <mc:Fallback xmlns="">
            <p:pic>
              <p:nvPicPr>
                <p:cNvPr id="68" name="Ink 67">
                  <a:extLst>
                    <a:ext uri="{FF2B5EF4-FFF2-40B4-BE49-F238E27FC236}">
                      <a16:creationId xmlns:a16="http://schemas.microsoft.com/office/drawing/2014/main" id="{061DADDE-265E-441C-94D4-026CEA9B9467}"/>
                    </a:ext>
                  </a:extLst>
                </p:cNvPr>
                <p:cNvPicPr/>
                <p:nvPr/>
              </p:nvPicPr>
              <p:blipFill>
                <a:blip r:embed="rId11"/>
                <a:stretch>
                  <a:fillRect/>
                </a:stretch>
              </p:blipFill>
              <p:spPr>
                <a:xfrm>
                  <a:off x="861393" y="4994156"/>
                  <a:ext cx="127080" cy="328680"/>
                </a:xfrm>
                <a:prstGeom prst="rect">
                  <a:avLst/>
                </a:prstGeom>
              </p:spPr>
            </p:pic>
          </mc:Fallback>
        </mc:AlternateContent>
      </p:grpSp>
      <p:grpSp>
        <p:nvGrpSpPr>
          <p:cNvPr id="95" name="Group 94">
            <a:extLst>
              <a:ext uri="{FF2B5EF4-FFF2-40B4-BE49-F238E27FC236}">
                <a16:creationId xmlns:a16="http://schemas.microsoft.com/office/drawing/2014/main" id="{8CAC0F6C-3856-4220-8BA0-6A1372F1488B}"/>
              </a:ext>
            </a:extLst>
          </p:cNvPr>
          <p:cNvGrpSpPr/>
          <p:nvPr/>
        </p:nvGrpSpPr>
        <p:grpSpPr>
          <a:xfrm>
            <a:off x="3833193" y="5524796"/>
            <a:ext cx="190800" cy="450360"/>
            <a:chOff x="3833193" y="5524796"/>
            <a:chExt cx="190800" cy="450360"/>
          </a:xfrm>
        </p:grpSpPr>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C1990C61-41C6-45BC-9B98-9B1AC276AB32}"/>
                    </a:ext>
                  </a:extLst>
                </p14:cNvPr>
                <p14:cNvContentPartPr/>
                <p14:nvPr/>
              </p14:nvContentPartPr>
              <p14:xfrm>
                <a:off x="3833193" y="5524796"/>
                <a:ext cx="118800" cy="322560"/>
              </p14:xfrm>
            </p:contentPart>
          </mc:Choice>
          <mc:Fallback xmlns="">
            <p:pic>
              <p:nvPicPr>
                <p:cNvPr id="92" name="Ink 91">
                  <a:extLst>
                    <a:ext uri="{FF2B5EF4-FFF2-40B4-BE49-F238E27FC236}">
                      <a16:creationId xmlns:a16="http://schemas.microsoft.com/office/drawing/2014/main" id="{C1990C61-41C6-45BC-9B98-9B1AC276AB32}"/>
                    </a:ext>
                  </a:extLst>
                </p:cNvPr>
                <p:cNvPicPr/>
                <p:nvPr/>
              </p:nvPicPr>
              <p:blipFill>
                <a:blip r:embed="rId13"/>
                <a:stretch>
                  <a:fillRect/>
                </a:stretch>
              </p:blipFill>
              <p:spPr>
                <a:xfrm>
                  <a:off x="3815553" y="5506796"/>
                  <a:ext cx="1544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3" name="Ink 92">
                  <a:extLst>
                    <a:ext uri="{FF2B5EF4-FFF2-40B4-BE49-F238E27FC236}">
                      <a16:creationId xmlns:a16="http://schemas.microsoft.com/office/drawing/2014/main" id="{7A6BFFEB-05EC-472D-BC88-50C3AB9EEC2A}"/>
                    </a:ext>
                  </a:extLst>
                </p14:cNvPr>
                <p14:cNvContentPartPr/>
                <p14:nvPr/>
              </p14:nvContentPartPr>
              <p14:xfrm>
                <a:off x="3988713" y="5747276"/>
                <a:ext cx="35280" cy="75600"/>
              </p14:xfrm>
            </p:contentPart>
          </mc:Choice>
          <mc:Fallback xmlns="">
            <p:pic>
              <p:nvPicPr>
                <p:cNvPr id="93" name="Ink 92">
                  <a:extLst>
                    <a:ext uri="{FF2B5EF4-FFF2-40B4-BE49-F238E27FC236}">
                      <a16:creationId xmlns:a16="http://schemas.microsoft.com/office/drawing/2014/main" id="{7A6BFFEB-05EC-472D-BC88-50C3AB9EEC2A}"/>
                    </a:ext>
                  </a:extLst>
                </p:cNvPr>
                <p:cNvPicPr/>
                <p:nvPr/>
              </p:nvPicPr>
              <p:blipFill>
                <a:blip r:embed="rId15"/>
                <a:stretch>
                  <a:fillRect/>
                </a:stretch>
              </p:blipFill>
              <p:spPr>
                <a:xfrm>
                  <a:off x="3970713" y="5729636"/>
                  <a:ext cx="70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4" name="Ink 93">
                  <a:extLst>
                    <a:ext uri="{FF2B5EF4-FFF2-40B4-BE49-F238E27FC236}">
                      <a16:creationId xmlns:a16="http://schemas.microsoft.com/office/drawing/2014/main" id="{20372AAA-72F9-4C6A-B5B0-5AD7A90EA3DC}"/>
                    </a:ext>
                  </a:extLst>
                </p14:cNvPr>
                <p14:cNvContentPartPr/>
                <p14:nvPr/>
              </p14:nvContentPartPr>
              <p14:xfrm>
                <a:off x="3856953" y="5891996"/>
                <a:ext cx="96480" cy="83160"/>
              </p14:xfrm>
            </p:contentPart>
          </mc:Choice>
          <mc:Fallback xmlns="">
            <p:pic>
              <p:nvPicPr>
                <p:cNvPr id="94" name="Ink 93">
                  <a:extLst>
                    <a:ext uri="{FF2B5EF4-FFF2-40B4-BE49-F238E27FC236}">
                      <a16:creationId xmlns:a16="http://schemas.microsoft.com/office/drawing/2014/main" id="{20372AAA-72F9-4C6A-B5B0-5AD7A90EA3DC}"/>
                    </a:ext>
                  </a:extLst>
                </p:cNvPr>
                <p:cNvPicPr/>
                <p:nvPr/>
              </p:nvPicPr>
              <p:blipFill>
                <a:blip r:embed="rId17"/>
                <a:stretch>
                  <a:fillRect/>
                </a:stretch>
              </p:blipFill>
              <p:spPr>
                <a:xfrm>
                  <a:off x="3839313" y="5874356"/>
                  <a:ext cx="132120" cy="118800"/>
                </a:xfrm>
                <a:prstGeom prst="rect">
                  <a:avLst/>
                </a:prstGeom>
              </p:spPr>
            </p:pic>
          </mc:Fallback>
        </mc:AlternateContent>
      </p:grpSp>
      <p:grpSp>
        <p:nvGrpSpPr>
          <p:cNvPr id="102" name="Group 101">
            <a:extLst>
              <a:ext uri="{FF2B5EF4-FFF2-40B4-BE49-F238E27FC236}">
                <a16:creationId xmlns:a16="http://schemas.microsoft.com/office/drawing/2014/main" id="{BC348BD3-D21B-410C-8A78-4ADF893BC67E}"/>
              </a:ext>
            </a:extLst>
          </p:cNvPr>
          <p:cNvGrpSpPr/>
          <p:nvPr/>
        </p:nvGrpSpPr>
        <p:grpSpPr>
          <a:xfrm>
            <a:off x="1884513" y="5434436"/>
            <a:ext cx="1661040" cy="759960"/>
            <a:chOff x="1884513" y="5434436"/>
            <a:chExt cx="1661040" cy="759960"/>
          </a:xfrm>
        </p:grpSpPr>
        <mc:AlternateContent xmlns:mc="http://schemas.openxmlformats.org/markup-compatibility/2006" xmlns:p14="http://schemas.microsoft.com/office/powerpoint/2010/main">
          <mc:Choice Requires="p14">
            <p:contentPart p14:bwMode="auto" r:id="rId18">
              <p14:nvContentPartPr>
                <p14:cNvPr id="82" name="Ink 81">
                  <a:extLst>
                    <a:ext uri="{FF2B5EF4-FFF2-40B4-BE49-F238E27FC236}">
                      <a16:creationId xmlns:a16="http://schemas.microsoft.com/office/drawing/2014/main" id="{045E8CAD-7CD6-424E-A411-6167827A1DC7}"/>
                    </a:ext>
                  </a:extLst>
                </p14:cNvPr>
                <p14:cNvContentPartPr/>
                <p14:nvPr/>
              </p14:nvContentPartPr>
              <p14:xfrm>
                <a:off x="1884513" y="5742596"/>
                <a:ext cx="399960" cy="451800"/>
              </p14:xfrm>
            </p:contentPart>
          </mc:Choice>
          <mc:Fallback xmlns="">
            <p:pic>
              <p:nvPicPr>
                <p:cNvPr id="82" name="Ink 81">
                  <a:extLst>
                    <a:ext uri="{FF2B5EF4-FFF2-40B4-BE49-F238E27FC236}">
                      <a16:creationId xmlns:a16="http://schemas.microsoft.com/office/drawing/2014/main" id="{045E8CAD-7CD6-424E-A411-6167827A1DC7}"/>
                    </a:ext>
                  </a:extLst>
                </p:cNvPr>
                <p:cNvPicPr/>
                <p:nvPr/>
              </p:nvPicPr>
              <p:blipFill>
                <a:blip r:embed="rId19"/>
                <a:stretch>
                  <a:fillRect/>
                </a:stretch>
              </p:blipFill>
              <p:spPr>
                <a:xfrm>
                  <a:off x="1866873" y="5724956"/>
                  <a:ext cx="4356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C6334277-30B1-4E3D-9453-7555243CD310}"/>
                    </a:ext>
                  </a:extLst>
                </p14:cNvPr>
                <p14:cNvContentPartPr/>
                <p14:nvPr/>
              </p14:nvContentPartPr>
              <p14:xfrm>
                <a:off x="2281593" y="5720276"/>
                <a:ext cx="157680" cy="70560"/>
              </p14:xfrm>
            </p:contentPart>
          </mc:Choice>
          <mc:Fallback xmlns="">
            <p:pic>
              <p:nvPicPr>
                <p:cNvPr id="83" name="Ink 82">
                  <a:extLst>
                    <a:ext uri="{FF2B5EF4-FFF2-40B4-BE49-F238E27FC236}">
                      <a16:creationId xmlns:a16="http://schemas.microsoft.com/office/drawing/2014/main" id="{C6334277-30B1-4E3D-9453-7555243CD310}"/>
                    </a:ext>
                  </a:extLst>
                </p:cNvPr>
                <p:cNvPicPr/>
                <p:nvPr/>
              </p:nvPicPr>
              <p:blipFill>
                <a:blip r:embed="rId21"/>
                <a:stretch>
                  <a:fillRect/>
                </a:stretch>
              </p:blipFill>
              <p:spPr>
                <a:xfrm>
                  <a:off x="2263593" y="5702636"/>
                  <a:ext cx="193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1E2AC08B-A479-4EFE-8B8F-D9159DAD4CC6}"/>
                    </a:ext>
                  </a:extLst>
                </p14:cNvPr>
                <p14:cNvContentPartPr/>
                <p14:nvPr/>
              </p14:nvContentPartPr>
              <p14:xfrm>
                <a:off x="2380233" y="5679956"/>
                <a:ext cx="41400" cy="230760"/>
              </p14:xfrm>
            </p:contentPart>
          </mc:Choice>
          <mc:Fallback xmlns="">
            <p:pic>
              <p:nvPicPr>
                <p:cNvPr id="84" name="Ink 83">
                  <a:extLst>
                    <a:ext uri="{FF2B5EF4-FFF2-40B4-BE49-F238E27FC236}">
                      <a16:creationId xmlns:a16="http://schemas.microsoft.com/office/drawing/2014/main" id="{1E2AC08B-A479-4EFE-8B8F-D9159DAD4CC6}"/>
                    </a:ext>
                  </a:extLst>
                </p:cNvPr>
                <p:cNvPicPr/>
                <p:nvPr/>
              </p:nvPicPr>
              <p:blipFill>
                <a:blip r:embed="rId23"/>
                <a:stretch>
                  <a:fillRect/>
                </a:stretch>
              </p:blipFill>
              <p:spPr>
                <a:xfrm>
                  <a:off x="2362593" y="5661956"/>
                  <a:ext cx="77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6" name="Ink 85">
                  <a:extLst>
                    <a:ext uri="{FF2B5EF4-FFF2-40B4-BE49-F238E27FC236}">
                      <a16:creationId xmlns:a16="http://schemas.microsoft.com/office/drawing/2014/main" id="{049D7076-2C02-4C0D-9637-1C81A2DA7A16}"/>
                    </a:ext>
                  </a:extLst>
                </p14:cNvPr>
                <p14:cNvContentPartPr/>
                <p14:nvPr/>
              </p14:nvContentPartPr>
              <p14:xfrm>
                <a:off x="2538993" y="5575196"/>
                <a:ext cx="23760" cy="325800"/>
              </p14:xfrm>
            </p:contentPart>
          </mc:Choice>
          <mc:Fallback xmlns="">
            <p:pic>
              <p:nvPicPr>
                <p:cNvPr id="86" name="Ink 85">
                  <a:extLst>
                    <a:ext uri="{FF2B5EF4-FFF2-40B4-BE49-F238E27FC236}">
                      <a16:creationId xmlns:a16="http://schemas.microsoft.com/office/drawing/2014/main" id="{049D7076-2C02-4C0D-9637-1C81A2DA7A16}"/>
                    </a:ext>
                  </a:extLst>
                </p:cNvPr>
                <p:cNvPicPr/>
                <p:nvPr/>
              </p:nvPicPr>
              <p:blipFill>
                <a:blip r:embed="rId25"/>
                <a:stretch>
                  <a:fillRect/>
                </a:stretch>
              </p:blipFill>
              <p:spPr>
                <a:xfrm>
                  <a:off x="2521353" y="5557556"/>
                  <a:ext cx="594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7" name="Ink 86">
                  <a:extLst>
                    <a:ext uri="{FF2B5EF4-FFF2-40B4-BE49-F238E27FC236}">
                      <a16:creationId xmlns:a16="http://schemas.microsoft.com/office/drawing/2014/main" id="{E9EBD235-B142-4446-9BB1-1F61304DF640}"/>
                    </a:ext>
                  </a:extLst>
                </p14:cNvPr>
                <p14:cNvContentPartPr/>
                <p14:nvPr/>
              </p14:nvContentPartPr>
              <p14:xfrm>
                <a:off x="2518473" y="5487356"/>
                <a:ext cx="130680" cy="306000"/>
              </p14:xfrm>
            </p:contentPart>
          </mc:Choice>
          <mc:Fallback xmlns="">
            <p:pic>
              <p:nvPicPr>
                <p:cNvPr id="87" name="Ink 86">
                  <a:extLst>
                    <a:ext uri="{FF2B5EF4-FFF2-40B4-BE49-F238E27FC236}">
                      <a16:creationId xmlns:a16="http://schemas.microsoft.com/office/drawing/2014/main" id="{E9EBD235-B142-4446-9BB1-1F61304DF640}"/>
                    </a:ext>
                  </a:extLst>
                </p:cNvPr>
                <p:cNvPicPr/>
                <p:nvPr/>
              </p:nvPicPr>
              <p:blipFill>
                <a:blip r:embed="rId27"/>
                <a:stretch>
                  <a:fillRect/>
                </a:stretch>
              </p:blipFill>
              <p:spPr>
                <a:xfrm>
                  <a:off x="2500833" y="5469356"/>
                  <a:ext cx="166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8" name="Ink 87">
                  <a:extLst>
                    <a:ext uri="{FF2B5EF4-FFF2-40B4-BE49-F238E27FC236}">
                      <a16:creationId xmlns:a16="http://schemas.microsoft.com/office/drawing/2014/main" id="{42F94EAE-2F88-4767-86C1-3495F9949E59}"/>
                    </a:ext>
                  </a:extLst>
                </p14:cNvPr>
                <p14:cNvContentPartPr/>
                <p14:nvPr/>
              </p14:nvContentPartPr>
              <p14:xfrm>
                <a:off x="2730873" y="5683556"/>
                <a:ext cx="103320" cy="145440"/>
              </p14:xfrm>
            </p:contentPart>
          </mc:Choice>
          <mc:Fallback xmlns="">
            <p:pic>
              <p:nvPicPr>
                <p:cNvPr id="88" name="Ink 87">
                  <a:extLst>
                    <a:ext uri="{FF2B5EF4-FFF2-40B4-BE49-F238E27FC236}">
                      <a16:creationId xmlns:a16="http://schemas.microsoft.com/office/drawing/2014/main" id="{42F94EAE-2F88-4767-86C1-3495F9949E59}"/>
                    </a:ext>
                  </a:extLst>
                </p:cNvPr>
                <p:cNvPicPr/>
                <p:nvPr/>
              </p:nvPicPr>
              <p:blipFill>
                <a:blip r:embed="rId29"/>
                <a:stretch>
                  <a:fillRect/>
                </a:stretch>
              </p:blipFill>
              <p:spPr>
                <a:xfrm>
                  <a:off x="2712873" y="5665556"/>
                  <a:ext cx="138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1" name="Ink 90">
                  <a:extLst>
                    <a:ext uri="{FF2B5EF4-FFF2-40B4-BE49-F238E27FC236}">
                      <a16:creationId xmlns:a16="http://schemas.microsoft.com/office/drawing/2014/main" id="{C65F06EF-EDB6-43ED-8582-DA20182B0131}"/>
                    </a:ext>
                  </a:extLst>
                </p14:cNvPr>
                <p14:cNvContentPartPr/>
                <p14:nvPr/>
              </p14:nvContentPartPr>
              <p14:xfrm>
                <a:off x="3462393" y="5594996"/>
                <a:ext cx="83160" cy="273240"/>
              </p14:xfrm>
            </p:contentPart>
          </mc:Choice>
          <mc:Fallback xmlns="">
            <p:pic>
              <p:nvPicPr>
                <p:cNvPr id="91" name="Ink 90">
                  <a:extLst>
                    <a:ext uri="{FF2B5EF4-FFF2-40B4-BE49-F238E27FC236}">
                      <a16:creationId xmlns:a16="http://schemas.microsoft.com/office/drawing/2014/main" id="{C65F06EF-EDB6-43ED-8582-DA20182B0131}"/>
                    </a:ext>
                  </a:extLst>
                </p:cNvPr>
                <p:cNvPicPr/>
                <p:nvPr/>
              </p:nvPicPr>
              <p:blipFill>
                <a:blip r:embed="rId31"/>
                <a:stretch>
                  <a:fillRect/>
                </a:stretch>
              </p:blipFill>
              <p:spPr>
                <a:xfrm>
                  <a:off x="3444753" y="5577356"/>
                  <a:ext cx="118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8" name="Ink 97">
                  <a:extLst>
                    <a:ext uri="{FF2B5EF4-FFF2-40B4-BE49-F238E27FC236}">
                      <a16:creationId xmlns:a16="http://schemas.microsoft.com/office/drawing/2014/main" id="{31919F7B-047C-498B-91E6-A5C8DAF8249D}"/>
                    </a:ext>
                  </a:extLst>
                </p14:cNvPr>
                <p14:cNvContentPartPr/>
                <p14:nvPr/>
              </p14:nvContentPartPr>
              <p14:xfrm>
                <a:off x="2863353" y="5630636"/>
                <a:ext cx="132480" cy="236520"/>
              </p14:xfrm>
            </p:contentPart>
          </mc:Choice>
          <mc:Fallback xmlns="">
            <p:pic>
              <p:nvPicPr>
                <p:cNvPr id="98" name="Ink 97">
                  <a:extLst>
                    <a:ext uri="{FF2B5EF4-FFF2-40B4-BE49-F238E27FC236}">
                      <a16:creationId xmlns:a16="http://schemas.microsoft.com/office/drawing/2014/main" id="{31919F7B-047C-498B-91E6-A5C8DAF8249D}"/>
                    </a:ext>
                  </a:extLst>
                </p:cNvPr>
                <p:cNvPicPr/>
                <p:nvPr/>
              </p:nvPicPr>
              <p:blipFill>
                <a:blip r:embed="rId33"/>
                <a:stretch>
                  <a:fillRect/>
                </a:stretch>
              </p:blipFill>
              <p:spPr>
                <a:xfrm>
                  <a:off x="2845353" y="5612636"/>
                  <a:ext cx="168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9" name="Ink 98">
                  <a:extLst>
                    <a:ext uri="{FF2B5EF4-FFF2-40B4-BE49-F238E27FC236}">
                      <a16:creationId xmlns:a16="http://schemas.microsoft.com/office/drawing/2014/main" id="{C68727A5-7617-416D-BD63-026A5F9A0124}"/>
                    </a:ext>
                  </a:extLst>
                </p14:cNvPr>
                <p14:cNvContentPartPr/>
                <p14:nvPr/>
              </p14:nvContentPartPr>
              <p14:xfrm>
                <a:off x="3059193" y="5434436"/>
                <a:ext cx="228960" cy="538200"/>
              </p14:xfrm>
            </p:contentPart>
          </mc:Choice>
          <mc:Fallback xmlns="">
            <p:pic>
              <p:nvPicPr>
                <p:cNvPr id="99" name="Ink 98">
                  <a:extLst>
                    <a:ext uri="{FF2B5EF4-FFF2-40B4-BE49-F238E27FC236}">
                      <a16:creationId xmlns:a16="http://schemas.microsoft.com/office/drawing/2014/main" id="{C68727A5-7617-416D-BD63-026A5F9A0124}"/>
                    </a:ext>
                  </a:extLst>
                </p:cNvPr>
                <p:cNvPicPr/>
                <p:nvPr/>
              </p:nvPicPr>
              <p:blipFill>
                <a:blip r:embed="rId35"/>
                <a:stretch>
                  <a:fillRect/>
                </a:stretch>
              </p:blipFill>
              <p:spPr>
                <a:xfrm>
                  <a:off x="3041553" y="5416436"/>
                  <a:ext cx="26460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1" name="Ink 100">
                  <a:extLst>
                    <a:ext uri="{FF2B5EF4-FFF2-40B4-BE49-F238E27FC236}">
                      <a16:creationId xmlns:a16="http://schemas.microsoft.com/office/drawing/2014/main" id="{F1CF9D88-B857-4AF2-825C-E362BB970502}"/>
                    </a:ext>
                  </a:extLst>
                </p14:cNvPr>
                <p14:cNvContentPartPr/>
                <p14:nvPr/>
              </p14:nvContentPartPr>
              <p14:xfrm>
                <a:off x="3089433" y="5688236"/>
                <a:ext cx="95040" cy="69480"/>
              </p14:xfrm>
            </p:contentPart>
          </mc:Choice>
          <mc:Fallback xmlns="">
            <p:pic>
              <p:nvPicPr>
                <p:cNvPr id="101" name="Ink 100">
                  <a:extLst>
                    <a:ext uri="{FF2B5EF4-FFF2-40B4-BE49-F238E27FC236}">
                      <a16:creationId xmlns:a16="http://schemas.microsoft.com/office/drawing/2014/main" id="{F1CF9D88-B857-4AF2-825C-E362BB970502}"/>
                    </a:ext>
                  </a:extLst>
                </p:cNvPr>
                <p:cNvPicPr/>
                <p:nvPr/>
              </p:nvPicPr>
              <p:blipFill>
                <a:blip r:embed="rId37"/>
                <a:stretch>
                  <a:fillRect/>
                </a:stretch>
              </p:blipFill>
              <p:spPr>
                <a:xfrm>
                  <a:off x="3071793" y="5670596"/>
                  <a:ext cx="130680" cy="105120"/>
                </a:xfrm>
                <a:prstGeom prst="rect">
                  <a:avLst/>
                </a:prstGeom>
              </p:spPr>
            </p:pic>
          </mc:Fallback>
        </mc:AlternateContent>
      </p:grpSp>
      <p:grpSp>
        <p:nvGrpSpPr>
          <p:cNvPr id="139" name="Group 138">
            <a:extLst>
              <a:ext uri="{FF2B5EF4-FFF2-40B4-BE49-F238E27FC236}">
                <a16:creationId xmlns:a16="http://schemas.microsoft.com/office/drawing/2014/main" id="{6A4B561E-579C-41D7-94E8-3F9873CA8AF1}"/>
              </a:ext>
            </a:extLst>
          </p:cNvPr>
          <p:cNvGrpSpPr/>
          <p:nvPr/>
        </p:nvGrpSpPr>
        <p:grpSpPr>
          <a:xfrm>
            <a:off x="4731436" y="3795716"/>
            <a:ext cx="1931760" cy="2210400"/>
            <a:chOff x="4842273" y="4296476"/>
            <a:chExt cx="1931760" cy="2210400"/>
          </a:xfrm>
        </p:grpSpPr>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61491C62-A013-4797-B492-33071AC77D4A}"/>
                    </a:ext>
                  </a:extLst>
                </p14:cNvPr>
                <p14:cNvContentPartPr/>
                <p14:nvPr/>
              </p14:nvContentPartPr>
              <p14:xfrm>
                <a:off x="5873673" y="4418876"/>
                <a:ext cx="186840" cy="195840"/>
              </p14:xfrm>
            </p:contentPart>
          </mc:Choice>
          <mc:Fallback xmlns="">
            <p:pic>
              <p:nvPicPr>
                <p:cNvPr id="103" name="Ink 102">
                  <a:extLst>
                    <a:ext uri="{FF2B5EF4-FFF2-40B4-BE49-F238E27FC236}">
                      <a16:creationId xmlns:a16="http://schemas.microsoft.com/office/drawing/2014/main" id="{61491C62-A013-4797-B492-33071AC77D4A}"/>
                    </a:ext>
                  </a:extLst>
                </p:cNvPr>
                <p:cNvPicPr/>
                <p:nvPr/>
              </p:nvPicPr>
              <p:blipFill>
                <a:blip r:embed="rId39"/>
                <a:stretch>
                  <a:fillRect/>
                </a:stretch>
              </p:blipFill>
              <p:spPr>
                <a:xfrm>
                  <a:off x="5856033" y="4401236"/>
                  <a:ext cx="222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4" name="Ink 103">
                  <a:extLst>
                    <a:ext uri="{FF2B5EF4-FFF2-40B4-BE49-F238E27FC236}">
                      <a16:creationId xmlns:a16="http://schemas.microsoft.com/office/drawing/2014/main" id="{CBDCE599-499E-40B0-8E88-D563C5A2A26A}"/>
                    </a:ext>
                  </a:extLst>
                </p14:cNvPr>
                <p14:cNvContentPartPr/>
                <p14:nvPr/>
              </p14:nvContentPartPr>
              <p14:xfrm>
                <a:off x="6091113" y="4435076"/>
                <a:ext cx="60480" cy="65520"/>
              </p14:xfrm>
            </p:contentPart>
          </mc:Choice>
          <mc:Fallback xmlns="">
            <p:pic>
              <p:nvPicPr>
                <p:cNvPr id="104" name="Ink 103">
                  <a:extLst>
                    <a:ext uri="{FF2B5EF4-FFF2-40B4-BE49-F238E27FC236}">
                      <a16:creationId xmlns:a16="http://schemas.microsoft.com/office/drawing/2014/main" id="{CBDCE599-499E-40B0-8E88-D563C5A2A26A}"/>
                    </a:ext>
                  </a:extLst>
                </p:cNvPr>
                <p:cNvPicPr/>
                <p:nvPr/>
              </p:nvPicPr>
              <p:blipFill>
                <a:blip r:embed="rId41"/>
                <a:stretch>
                  <a:fillRect/>
                </a:stretch>
              </p:blipFill>
              <p:spPr>
                <a:xfrm>
                  <a:off x="6073113" y="4417436"/>
                  <a:ext cx="961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5" name="Ink 104">
                  <a:extLst>
                    <a:ext uri="{FF2B5EF4-FFF2-40B4-BE49-F238E27FC236}">
                      <a16:creationId xmlns:a16="http://schemas.microsoft.com/office/drawing/2014/main" id="{08B8B46F-E6D1-4F14-893B-0D3EAA84B270}"/>
                    </a:ext>
                  </a:extLst>
                </p14:cNvPr>
                <p14:cNvContentPartPr/>
                <p14:nvPr/>
              </p14:nvContentPartPr>
              <p14:xfrm>
                <a:off x="6241953" y="4411676"/>
                <a:ext cx="51480" cy="87480"/>
              </p14:xfrm>
            </p:contentPart>
          </mc:Choice>
          <mc:Fallback xmlns="">
            <p:pic>
              <p:nvPicPr>
                <p:cNvPr id="105" name="Ink 104">
                  <a:extLst>
                    <a:ext uri="{FF2B5EF4-FFF2-40B4-BE49-F238E27FC236}">
                      <a16:creationId xmlns:a16="http://schemas.microsoft.com/office/drawing/2014/main" id="{08B8B46F-E6D1-4F14-893B-0D3EAA84B270}"/>
                    </a:ext>
                  </a:extLst>
                </p:cNvPr>
                <p:cNvPicPr/>
                <p:nvPr/>
              </p:nvPicPr>
              <p:blipFill>
                <a:blip r:embed="rId43"/>
                <a:stretch>
                  <a:fillRect/>
                </a:stretch>
              </p:blipFill>
              <p:spPr>
                <a:xfrm>
                  <a:off x="6224313" y="4393676"/>
                  <a:ext cx="87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6" name="Ink 105">
                  <a:extLst>
                    <a:ext uri="{FF2B5EF4-FFF2-40B4-BE49-F238E27FC236}">
                      <a16:creationId xmlns:a16="http://schemas.microsoft.com/office/drawing/2014/main" id="{D45DB0D3-F65C-4997-A22C-C5A6014FC4B5}"/>
                    </a:ext>
                  </a:extLst>
                </p14:cNvPr>
                <p14:cNvContentPartPr/>
                <p14:nvPr/>
              </p14:nvContentPartPr>
              <p14:xfrm>
                <a:off x="6380193" y="4398716"/>
                <a:ext cx="89280" cy="19080"/>
              </p14:xfrm>
            </p:contentPart>
          </mc:Choice>
          <mc:Fallback xmlns="">
            <p:pic>
              <p:nvPicPr>
                <p:cNvPr id="106" name="Ink 105">
                  <a:extLst>
                    <a:ext uri="{FF2B5EF4-FFF2-40B4-BE49-F238E27FC236}">
                      <a16:creationId xmlns:a16="http://schemas.microsoft.com/office/drawing/2014/main" id="{D45DB0D3-F65C-4997-A22C-C5A6014FC4B5}"/>
                    </a:ext>
                  </a:extLst>
                </p:cNvPr>
                <p:cNvPicPr/>
                <p:nvPr/>
              </p:nvPicPr>
              <p:blipFill>
                <a:blip r:embed="rId45"/>
                <a:stretch>
                  <a:fillRect/>
                </a:stretch>
              </p:blipFill>
              <p:spPr>
                <a:xfrm>
                  <a:off x="6362553" y="4381076"/>
                  <a:ext cx="124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7" name="Ink 106">
                  <a:extLst>
                    <a:ext uri="{FF2B5EF4-FFF2-40B4-BE49-F238E27FC236}">
                      <a16:creationId xmlns:a16="http://schemas.microsoft.com/office/drawing/2014/main" id="{DBE3A619-95BB-45EE-90DE-87641DC6B801}"/>
                    </a:ext>
                  </a:extLst>
                </p14:cNvPr>
                <p14:cNvContentPartPr/>
                <p14:nvPr/>
              </p14:nvContentPartPr>
              <p14:xfrm>
                <a:off x="6386673" y="4296476"/>
                <a:ext cx="60840" cy="241920"/>
              </p14:xfrm>
            </p:contentPart>
          </mc:Choice>
          <mc:Fallback xmlns="">
            <p:pic>
              <p:nvPicPr>
                <p:cNvPr id="107" name="Ink 106">
                  <a:extLst>
                    <a:ext uri="{FF2B5EF4-FFF2-40B4-BE49-F238E27FC236}">
                      <a16:creationId xmlns:a16="http://schemas.microsoft.com/office/drawing/2014/main" id="{DBE3A619-95BB-45EE-90DE-87641DC6B801}"/>
                    </a:ext>
                  </a:extLst>
                </p:cNvPr>
                <p:cNvPicPr/>
                <p:nvPr/>
              </p:nvPicPr>
              <p:blipFill>
                <a:blip r:embed="rId47"/>
                <a:stretch>
                  <a:fillRect/>
                </a:stretch>
              </p:blipFill>
              <p:spPr>
                <a:xfrm>
                  <a:off x="6368673" y="4278836"/>
                  <a:ext cx="96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8" name="Ink 107">
                  <a:extLst>
                    <a:ext uri="{FF2B5EF4-FFF2-40B4-BE49-F238E27FC236}">
                      <a16:creationId xmlns:a16="http://schemas.microsoft.com/office/drawing/2014/main" id="{66301F08-ACCB-4E6C-83BF-99176E03BBD5}"/>
                    </a:ext>
                  </a:extLst>
                </p14:cNvPr>
                <p14:cNvContentPartPr/>
                <p14:nvPr/>
              </p14:nvContentPartPr>
              <p14:xfrm>
                <a:off x="5715993" y="4606796"/>
                <a:ext cx="433080" cy="243000"/>
              </p14:xfrm>
            </p:contentPart>
          </mc:Choice>
          <mc:Fallback xmlns="">
            <p:pic>
              <p:nvPicPr>
                <p:cNvPr id="108" name="Ink 107">
                  <a:extLst>
                    <a:ext uri="{FF2B5EF4-FFF2-40B4-BE49-F238E27FC236}">
                      <a16:creationId xmlns:a16="http://schemas.microsoft.com/office/drawing/2014/main" id="{66301F08-ACCB-4E6C-83BF-99176E03BBD5}"/>
                    </a:ext>
                  </a:extLst>
                </p:cNvPr>
                <p:cNvPicPr/>
                <p:nvPr/>
              </p:nvPicPr>
              <p:blipFill>
                <a:blip r:embed="rId49"/>
                <a:stretch>
                  <a:fillRect/>
                </a:stretch>
              </p:blipFill>
              <p:spPr>
                <a:xfrm>
                  <a:off x="5697993" y="4589156"/>
                  <a:ext cx="4687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9" name="Ink 108">
                  <a:extLst>
                    <a:ext uri="{FF2B5EF4-FFF2-40B4-BE49-F238E27FC236}">
                      <a16:creationId xmlns:a16="http://schemas.microsoft.com/office/drawing/2014/main" id="{65DB03C7-E928-46BB-A820-7952E4475AE8}"/>
                    </a:ext>
                  </a:extLst>
                </p14:cNvPr>
                <p14:cNvContentPartPr/>
                <p14:nvPr/>
              </p14:nvContentPartPr>
              <p14:xfrm>
                <a:off x="6198033" y="4619396"/>
                <a:ext cx="576000" cy="202320"/>
              </p14:xfrm>
            </p:contentPart>
          </mc:Choice>
          <mc:Fallback xmlns="">
            <p:pic>
              <p:nvPicPr>
                <p:cNvPr id="109" name="Ink 108">
                  <a:extLst>
                    <a:ext uri="{FF2B5EF4-FFF2-40B4-BE49-F238E27FC236}">
                      <a16:creationId xmlns:a16="http://schemas.microsoft.com/office/drawing/2014/main" id="{65DB03C7-E928-46BB-A820-7952E4475AE8}"/>
                    </a:ext>
                  </a:extLst>
                </p:cNvPr>
                <p:cNvPicPr/>
                <p:nvPr/>
              </p:nvPicPr>
              <p:blipFill>
                <a:blip r:embed="rId51"/>
                <a:stretch>
                  <a:fillRect/>
                </a:stretch>
              </p:blipFill>
              <p:spPr>
                <a:xfrm>
                  <a:off x="6180033" y="4601756"/>
                  <a:ext cx="6116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1" name="Ink 120">
                  <a:extLst>
                    <a:ext uri="{FF2B5EF4-FFF2-40B4-BE49-F238E27FC236}">
                      <a16:creationId xmlns:a16="http://schemas.microsoft.com/office/drawing/2014/main" id="{56A6C98F-C225-4EDA-9D0B-14648D3931A8}"/>
                    </a:ext>
                  </a:extLst>
                </p14:cNvPr>
                <p14:cNvContentPartPr/>
                <p14:nvPr/>
              </p14:nvContentPartPr>
              <p14:xfrm>
                <a:off x="5034153" y="4992716"/>
                <a:ext cx="243000" cy="236160"/>
              </p14:xfrm>
            </p:contentPart>
          </mc:Choice>
          <mc:Fallback xmlns="">
            <p:pic>
              <p:nvPicPr>
                <p:cNvPr id="121" name="Ink 120">
                  <a:extLst>
                    <a:ext uri="{FF2B5EF4-FFF2-40B4-BE49-F238E27FC236}">
                      <a16:creationId xmlns:a16="http://schemas.microsoft.com/office/drawing/2014/main" id="{56A6C98F-C225-4EDA-9D0B-14648D3931A8}"/>
                    </a:ext>
                  </a:extLst>
                </p:cNvPr>
                <p:cNvPicPr/>
                <p:nvPr/>
              </p:nvPicPr>
              <p:blipFill>
                <a:blip r:embed="rId53"/>
                <a:stretch>
                  <a:fillRect/>
                </a:stretch>
              </p:blipFill>
              <p:spPr>
                <a:xfrm>
                  <a:off x="5016513" y="4974716"/>
                  <a:ext cx="2786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2" name="Ink 121">
                  <a:extLst>
                    <a:ext uri="{FF2B5EF4-FFF2-40B4-BE49-F238E27FC236}">
                      <a16:creationId xmlns:a16="http://schemas.microsoft.com/office/drawing/2014/main" id="{3AEB4965-7522-4131-A3E5-771A15EB9424}"/>
                    </a:ext>
                  </a:extLst>
                </p14:cNvPr>
                <p14:cNvContentPartPr/>
                <p14:nvPr/>
              </p14:nvContentPartPr>
              <p14:xfrm>
                <a:off x="5276433" y="4986236"/>
                <a:ext cx="209880" cy="196560"/>
              </p14:xfrm>
            </p:contentPart>
          </mc:Choice>
          <mc:Fallback xmlns="">
            <p:pic>
              <p:nvPicPr>
                <p:cNvPr id="122" name="Ink 121">
                  <a:extLst>
                    <a:ext uri="{FF2B5EF4-FFF2-40B4-BE49-F238E27FC236}">
                      <a16:creationId xmlns:a16="http://schemas.microsoft.com/office/drawing/2014/main" id="{3AEB4965-7522-4131-A3E5-771A15EB9424}"/>
                    </a:ext>
                  </a:extLst>
                </p:cNvPr>
                <p:cNvPicPr/>
                <p:nvPr/>
              </p:nvPicPr>
              <p:blipFill>
                <a:blip r:embed="rId55"/>
                <a:stretch>
                  <a:fillRect/>
                </a:stretch>
              </p:blipFill>
              <p:spPr>
                <a:xfrm>
                  <a:off x="5258793" y="4968236"/>
                  <a:ext cx="2455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2">
                  <a:extLst>
                    <a:ext uri="{FF2B5EF4-FFF2-40B4-BE49-F238E27FC236}">
                      <a16:creationId xmlns:a16="http://schemas.microsoft.com/office/drawing/2014/main" id="{8B772F8D-6BEB-416A-8373-41BA3E8409C8}"/>
                    </a:ext>
                  </a:extLst>
                </p14:cNvPr>
                <p14:cNvContentPartPr/>
                <p14:nvPr/>
              </p14:nvContentPartPr>
              <p14:xfrm>
                <a:off x="5474433" y="4950596"/>
                <a:ext cx="176400" cy="63720"/>
              </p14:xfrm>
            </p:contentPart>
          </mc:Choice>
          <mc:Fallback xmlns="">
            <p:pic>
              <p:nvPicPr>
                <p:cNvPr id="123" name="Ink 122">
                  <a:extLst>
                    <a:ext uri="{FF2B5EF4-FFF2-40B4-BE49-F238E27FC236}">
                      <a16:creationId xmlns:a16="http://schemas.microsoft.com/office/drawing/2014/main" id="{8B772F8D-6BEB-416A-8373-41BA3E8409C8}"/>
                    </a:ext>
                  </a:extLst>
                </p:cNvPr>
                <p:cNvPicPr/>
                <p:nvPr/>
              </p:nvPicPr>
              <p:blipFill>
                <a:blip r:embed="rId57"/>
                <a:stretch>
                  <a:fillRect/>
                </a:stretch>
              </p:blipFill>
              <p:spPr>
                <a:xfrm>
                  <a:off x="5456433" y="4932956"/>
                  <a:ext cx="21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4" name="Ink 123">
                  <a:extLst>
                    <a:ext uri="{FF2B5EF4-FFF2-40B4-BE49-F238E27FC236}">
                      <a16:creationId xmlns:a16="http://schemas.microsoft.com/office/drawing/2014/main" id="{33587E39-DB93-4B06-B1A7-07CDF3E7C064}"/>
                    </a:ext>
                  </a:extLst>
                </p14:cNvPr>
                <p14:cNvContentPartPr/>
                <p14:nvPr/>
              </p14:nvContentPartPr>
              <p14:xfrm>
                <a:off x="5586033" y="4881836"/>
                <a:ext cx="101520" cy="268920"/>
              </p14:xfrm>
            </p:contentPart>
          </mc:Choice>
          <mc:Fallback xmlns="">
            <p:pic>
              <p:nvPicPr>
                <p:cNvPr id="124" name="Ink 123">
                  <a:extLst>
                    <a:ext uri="{FF2B5EF4-FFF2-40B4-BE49-F238E27FC236}">
                      <a16:creationId xmlns:a16="http://schemas.microsoft.com/office/drawing/2014/main" id="{33587E39-DB93-4B06-B1A7-07CDF3E7C064}"/>
                    </a:ext>
                  </a:extLst>
                </p:cNvPr>
                <p:cNvPicPr/>
                <p:nvPr/>
              </p:nvPicPr>
              <p:blipFill>
                <a:blip r:embed="rId59"/>
                <a:stretch>
                  <a:fillRect/>
                </a:stretch>
              </p:blipFill>
              <p:spPr>
                <a:xfrm>
                  <a:off x="5568393" y="4863836"/>
                  <a:ext cx="137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5" name="Ink 124">
                  <a:extLst>
                    <a:ext uri="{FF2B5EF4-FFF2-40B4-BE49-F238E27FC236}">
                      <a16:creationId xmlns:a16="http://schemas.microsoft.com/office/drawing/2014/main" id="{3FE827D8-A4C1-457E-B554-66F956AB0FAF}"/>
                    </a:ext>
                  </a:extLst>
                </p14:cNvPr>
                <p14:cNvContentPartPr/>
                <p14:nvPr/>
              </p14:nvContentPartPr>
              <p14:xfrm>
                <a:off x="5303793" y="5249036"/>
                <a:ext cx="30240" cy="211320"/>
              </p14:xfrm>
            </p:contentPart>
          </mc:Choice>
          <mc:Fallback xmlns="">
            <p:pic>
              <p:nvPicPr>
                <p:cNvPr id="125" name="Ink 124">
                  <a:extLst>
                    <a:ext uri="{FF2B5EF4-FFF2-40B4-BE49-F238E27FC236}">
                      <a16:creationId xmlns:a16="http://schemas.microsoft.com/office/drawing/2014/main" id="{3FE827D8-A4C1-457E-B554-66F956AB0FAF}"/>
                    </a:ext>
                  </a:extLst>
                </p:cNvPr>
                <p:cNvPicPr/>
                <p:nvPr/>
              </p:nvPicPr>
              <p:blipFill>
                <a:blip r:embed="rId61"/>
                <a:stretch>
                  <a:fillRect/>
                </a:stretch>
              </p:blipFill>
              <p:spPr>
                <a:xfrm>
                  <a:off x="5285793" y="5231396"/>
                  <a:ext cx="65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7" name="Ink 126">
                  <a:extLst>
                    <a:ext uri="{FF2B5EF4-FFF2-40B4-BE49-F238E27FC236}">
                      <a16:creationId xmlns:a16="http://schemas.microsoft.com/office/drawing/2014/main" id="{E182CA9E-7D43-451D-A032-B7D0571A3AF5}"/>
                    </a:ext>
                  </a:extLst>
                </p14:cNvPr>
                <p14:cNvContentPartPr/>
                <p14:nvPr/>
              </p14:nvContentPartPr>
              <p14:xfrm>
                <a:off x="4998513" y="5444516"/>
                <a:ext cx="402480" cy="363600"/>
              </p14:xfrm>
            </p:contentPart>
          </mc:Choice>
          <mc:Fallback xmlns="">
            <p:pic>
              <p:nvPicPr>
                <p:cNvPr id="127" name="Ink 126">
                  <a:extLst>
                    <a:ext uri="{FF2B5EF4-FFF2-40B4-BE49-F238E27FC236}">
                      <a16:creationId xmlns:a16="http://schemas.microsoft.com/office/drawing/2014/main" id="{E182CA9E-7D43-451D-A032-B7D0571A3AF5}"/>
                    </a:ext>
                  </a:extLst>
                </p:cNvPr>
                <p:cNvPicPr/>
                <p:nvPr/>
              </p:nvPicPr>
              <p:blipFill>
                <a:blip r:embed="rId63"/>
                <a:stretch>
                  <a:fillRect/>
                </a:stretch>
              </p:blipFill>
              <p:spPr>
                <a:xfrm>
                  <a:off x="4980873" y="5426516"/>
                  <a:ext cx="438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9" name="Ink 128">
                  <a:extLst>
                    <a:ext uri="{FF2B5EF4-FFF2-40B4-BE49-F238E27FC236}">
                      <a16:creationId xmlns:a16="http://schemas.microsoft.com/office/drawing/2014/main" id="{AAFC66C5-51F4-4157-9067-9D80C5CF2E50}"/>
                    </a:ext>
                  </a:extLst>
                </p14:cNvPr>
                <p14:cNvContentPartPr/>
                <p14:nvPr/>
              </p14:nvContentPartPr>
              <p14:xfrm>
                <a:off x="5473353" y="5528756"/>
                <a:ext cx="92880" cy="166680"/>
              </p14:xfrm>
            </p:contentPart>
          </mc:Choice>
          <mc:Fallback xmlns="">
            <p:pic>
              <p:nvPicPr>
                <p:cNvPr id="129" name="Ink 128">
                  <a:extLst>
                    <a:ext uri="{FF2B5EF4-FFF2-40B4-BE49-F238E27FC236}">
                      <a16:creationId xmlns:a16="http://schemas.microsoft.com/office/drawing/2014/main" id="{AAFC66C5-51F4-4157-9067-9D80C5CF2E50}"/>
                    </a:ext>
                  </a:extLst>
                </p:cNvPr>
                <p:cNvPicPr/>
                <p:nvPr/>
              </p:nvPicPr>
              <p:blipFill>
                <a:blip r:embed="rId65"/>
                <a:stretch>
                  <a:fillRect/>
                </a:stretch>
              </p:blipFill>
              <p:spPr>
                <a:xfrm>
                  <a:off x="5455713" y="5510756"/>
                  <a:ext cx="128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0" name="Ink 129">
                  <a:extLst>
                    <a:ext uri="{FF2B5EF4-FFF2-40B4-BE49-F238E27FC236}">
                      <a16:creationId xmlns:a16="http://schemas.microsoft.com/office/drawing/2014/main" id="{4EF8BA71-3DB9-41EB-83C2-63D971CBCC60}"/>
                    </a:ext>
                  </a:extLst>
                </p14:cNvPr>
                <p14:cNvContentPartPr/>
                <p14:nvPr/>
              </p14:nvContentPartPr>
              <p14:xfrm>
                <a:off x="5684313" y="5357036"/>
                <a:ext cx="36000" cy="422640"/>
              </p14:xfrm>
            </p:contentPart>
          </mc:Choice>
          <mc:Fallback xmlns="">
            <p:pic>
              <p:nvPicPr>
                <p:cNvPr id="130" name="Ink 129">
                  <a:extLst>
                    <a:ext uri="{FF2B5EF4-FFF2-40B4-BE49-F238E27FC236}">
                      <a16:creationId xmlns:a16="http://schemas.microsoft.com/office/drawing/2014/main" id="{4EF8BA71-3DB9-41EB-83C2-63D971CBCC60}"/>
                    </a:ext>
                  </a:extLst>
                </p:cNvPr>
                <p:cNvPicPr/>
                <p:nvPr/>
              </p:nvPicPr>
              <p:blipFill>
                <a:blip r:embed="rId67"/>
                <a:stretch>
                  <a:fillRect/>
                </a:stretch>
              </p:blipFill>
              <p:spPr>
                <a:xfrm>
                  <a:off x="5666673" y="5339396"/>
                  <a:ext cx="716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1" name="Ink 130">
                  <a:extLst>
                    <a:ext uri="{FF2B5EF4-FFF2-40B4-BE49-F238E27FC236}">
                      <a16:creationId xmlns:a16="http://schemas.microsoft.com/office/drawing/2014/main" id="{F3F34829-1B72-4468-8D24-9CD64B6F671D}"/>
                    </a:ext>
                  </a:extLst>
                </p14:cNvPr>
                <p14:cNvContentPartPr/>
                <p14:nvPr/>
              </p14:nvContentPartPr>
              <p14:xfrm>
                <a:off x="4912473" y="5915396"/>
                <a:ext cx="364320" cy="309960"/>
              </p14:xfrm>
            </p:contentPart>
          </mc:Choice>
          <mc:Fallback xmlns="">
            <p:pic>
              <p:nvPicPr>
                <p:cNvPr id="131" name="Ink 130">
                  <a:extLst>
                    <a:ext uri="{FF2B5EF4-FFF2-40B4-BE49-F238E27FC236}">
                      <a16:creationId xmlns:a16="http://schemas.microsoft.com/office/drawing/2014/main" id="{F3F34829-1B72-4468-8D24-9CD64B6F671D}"/>
                    </a:ext>
                  </a:extLst>
                </p:cNvPr>
                <p:cNvPicPr/>
                <p:nvPr/>
              </p:nvPicPr>
              <p:blipFill>
                <a:blip r:embed="rId69"/>
                <a:stretch>
                  <a:fillRect/>
                </a:stretch>
              </p:blipFill>
              <p:spPr>
                <a:xfrm>
                  <a:off x="4894833" y="5897756"/>
                  <a:ext cx="3999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2" name="Ink 131">
                  <a:extLst>
                    <a:ext uri="{FF2B5EF4-FFF2-40B4-BE49-F238E27FC236}">
                      <a16:creationId xmlns:a16="http://schemas.microsoft.com/office/drawing/2014/main" id="{1B7CECFF-7F10-4446-BFA3-C7FAD981C08F}"/>
                    </a:ext>
                  </a:extLst>
                </p14:cNvPr>
                <p14:cNvContentPartPr/>
                <p14:nvPr/>
              </p14:nvContentPartPr>
              <p14:xfrm>
                <a:off x="5379753" y="5928356"/>
                <a:ext cx="459000" cy="257040"/>
              </p14:xfrm>
            </p:contentPart>
          </mc:Choice>
          <mc:Fallback xmlns="">
            <p:pic>
              <p:nvPicPr>
                <p:cNvPr id="132" name="Ink 131">
                  <a:extLst>
                    <a:ext uri="{FF2B5EF4-FFF2-40B4-BE49-F238E27FC236}">
                      <a16:creationId xmlns:a16="http://schemas.microsoft.com/office/drawing/2014/main" id="{1B7CECFF-7F10-4446-BFA3-C7FAD981C08F}"/>
                    </a:ext>
                  </a:extLst>
                </p:cNvPr>
                <p:cNvPicPr/>
                <p:nvPr/>
              </p:nvPicPr>
              <p:blipFill>
                <a:blip r:embed="rId71"/>
                <a:stretch>
                  <a:fillRect/>
                </a:stretch>
              </p:blipFill>
              <p:spPr>
                <a:xfrm>
                  <a:off x="5361753" y="5910356"/>
                  <a:ext cx="4946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3">
                  <a:extLst>
                    <a:ext uri="{FF2B5EF4-FFF2-40B4-BE49-F238E27FC236}">
                      <a16:creationId xmlns:a16="http://schemas.microsoft.com/office/drawing/2014/main" id="{AC8A1D3E-1C6B-4C80-A66B-6E55E00F8281}"/>
                    </a:ext>
                  </a:extLst>
                </p14:cNvPr>
                <p14:cNvContentPartPr/>
                <p14:nvPr/>
              </p14:nvContentPartPr>
              <p14:xfrm>
                <a:off x="4842273" y="6344876"/>
                <a:ext cx="120600" cy="162000"/>
              </p14:xfrm>
            </p:contentPart>
          </mc:Choice>
          <mc:Fallback xmlns="">
            <p:pic>
              <p:nvPicPr>
                <p:cNvPr id="134" name="Ink 133">
                  <a:extLst>
                    <a:ext uri="{FF2B5EF4-FFF2-40B4-BE49-F238E27FC236}">
                      <a16:creationId xmlns:a16="http://schemas.microsoft.com/office/drawing/2014/main" id="{AC8A1D3E-1C6B-4C80-A66B-6E55E00F8281}"/>
                    </a:ext>
                  </a:extLst>
                </p:cNvPr>
                <p:cNvPicPr/>
                <p:nvPr/>
              </p:nvPicPr>
              <p:blipFill>
                <a:blip r:embed="rId73"/>
                <a:stretch>
                  <a:fillRect/>
                </a:stretch>
              </p:blipFill>
              <p:spPr>
                <a:xfrm>
                  <a:off x="4824633" y="6326876"/>
                  <a:ext cx="156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4">
                  <a:extLst>
                    <a:ext uri="{FF2B5EF4-FFF2-40B4-BE49-F238E27FC236}">
                      <a16:creationId xmlns:a16="http://schemas.microsoft.com/office/drawing/2014/main" id="{A269D3B1-BC2D-4D62-8612-9B236DACB1C7}"/>
                    </a:ext>
                  </a:extLst>
                </p14:cNvPr>
                <p14:cNvContentPartPr/>
                <p14:nvPr/>
              </p14:nvContentPartPr>
              <p14:xfrm>
                <a:off x="4898793" y="6279716"/>
                <a:ext cx="45000" cy="54720"/>
              </p14:xfrm>
            </p:contentPart>
          </mc:Choice>
          <mc:Fallback xmlns="">
            <p:pic>
              <p:nvPicPr>
                <p:cNvPr id="135" name="Ink 134">
                  <a:extLst>
                    <a:ext uri="{FF2B5EF4-FFF2-40B4-BE49-F238E27FC236}">
                      <a16:creationId xmlns:a16="http://schemas.microsoft.com/office/drawing/2014/main" id="{A269D3B1-BC2D-4D62-8612-9B236DACB1C7}"/>
                    </a:ext>
                  </a:extLst>
                </p:cNvPr>
                <p:cNvPicPr/>
                <p:nvPr/>
              </p:nvPicPr>
              <p:blipFill>
                <a:blip r:embed="rId75"/>
                <a:stretch>
                  <a:fillRect/>
                </a:stretch>
              </p:blipFill>
              <p:spPr>
                <a:xfrm>
                  <a:off x="4880793" y="6262076"/>
                  <a:ext cx="80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6" name="Ink 135">
                  <a:extLst>
                    <a:ext uri="{FF2B5EF4-FFF2-40B4-BE49-F238E27FC236}">
                      <a16:creationId xmlns:a16="http://schemas.microsoft.com/office/drawing/2014/main" id="{4835A569-ADF8-4892-BA11-FA4767604F39}"/>
                    </a:ext>
                  </a:extLst>
                </p14:cNvPr>
                <p14:cNvContentPartPr/>
                <p14:nvPr/>
              </p14:nvContentPartPr>
              <p14:xfrm>
                <a:off x="5072313" y="6309596"/>
                <a:ext cx="123480" cy="133920"/>
              </p14:xfrm>
            </p:contentPart>
          </mc:Choice>
          <mc:Fallback xmlns="">
            <p:pic>
              <p:nvPicPr>
                <p:cNvPr id="136" name="Ink 135">
                  <a:extLst>
                    <a:ext uri="{FF2B5EF4-FFF2-40B4-BE49-F238E27FC236}">
                      <a16:creationId xmlns:a16="http://schemas.microsoft.com/office/drawing/2014/main" id="{4835A569-ADF8-4892-BA11-FA4767604F39}"/>
                    </a:ext>
                  </a:extLst>
                </p:cNvPr>
                <p:cNvPicPr/>
                <p:nvPr/>
              </p:nvPicPr>
              <p:blipFill>
                <a:blip r:embed="rId77"/>
                <a:stretch>
                  <a:fillRect/>
                </a:stretch>
              </p:blipFill>
              <p:spPr>
                <a:xfrm>
                  <a:off x="5054673" y="6291956"/>
                  <a:ext cx="159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7" name="Ink 136">
                  <a:extLst>
                    <a:ext uri="{FF2B5EF4-FFF2-40B4-BE49-F238E27FC236}">
                      <a16:creationId xmlns:a16="http://schemas.microsoft.com/office/drawing/2014/main" id="{BF05A532-A5F1-4AD2-91ED-20E96653C7AA}"/>
                    </a:ext>
                  </a:extLst>
                </p14:cNvPr>
                <p14:cNvContentPartPr/>
                <p14:nvPr/>
              </p14:nvContentPartPr>
              <p14:xfrm>
                <a:off x="5183553" y="6244796"/>
                <a:ext cx="84600" cy="232920"/>
              </p14:xfrm>
            </p:contentPart>
          </mc:Choice>
          <mc:Fallback xmlns="">
            <p:pic>
              <p:nvPicPr>
                <p:cNvPr id="137" name="Ink 136">
                  <a:extLst>
                    <a:ext uri="{FF2B5EF4-FFF2-40B4-BE49-F238E27FC236}">
                      <a16:creationId xmlns:a16="http://schemas.microsoft.com/office/drawing/2014/main" id="{BF05A532-A5F1-4AD2-91ED-20E96653C7AA}"/>
                    </a:ext>
                  </a:extLst>
                </p:cNvPr>
                <p:cNvPicPr/>
                <p:nvPr/>
              </p:nvPicPr>
              <p:blipFill>
                <a:blip r:embed="rId79"/>
                <a:stretch>
                  <a:fillRect/>
                </a:stretch>
              </p:blipFill>
              <p:spPr>
                <a:xfrm>
                  <a:off x="5165553" y="6227156"/>
                  <a:ext cx="120240" cy="268560"/>
                </a:xfrm>
                <a:prstGeom prst="rect">
                  <a:avLst/>
                </a:prstGeom>
              </p:spPr>
            </p:pic>
          </mc:Fallback>
        </mc:AlternateContent>
      </p:grpSp>
      <p:grpSp>
        <p:nvGrpSpPr>
          <p:cNvPr id="145" name="Group 144">
            <a:extLst>
              <a:ext uri="{FF2B5EF4-FFF2-40B4-BE49-F238E27FC236}">
                <a16:creationId xmlns:a16="http://schemas.microsoft.com/office/drawing/2014/main" id="{AFC80455-97D0-462D-9021-05B2D1A2E8AC}"/>
              </a:ext>
            </a:extLst>
          </p:cNvPr>
          <p:cNvGrpSpPr/>
          <p:nvPr/>
        </p:nvGrpSpPr>
        <p:grpSpPr>
          <a:xfrm>
            <a:off x="6682636" y="4275236"/>
            <a:ext cx="731880" cy="335520"/>
            <a:chOff x="6793473" y="4775996"/>
            <a:chExt cx="731880" cy="335520"/>
          </a:xfrm>
        </p:grpSpPr>
        <mc:AlternateContent xmlns:mc="http://schemas.openxmlformats.org/markup-compatibility/2006" xmlns:p14="http://schemas.microsoft.com/office/powerpoint/2010/main">
          <mc:Choice Requires="p14">
            <p:contentPart p14:bwMode="auto" r:id="rId80">
              <p14:nvContentPartPr>
                <p14:cNvPr id="140" name="Ink 139">
                  <a:extLst>
                    <a:ext uri="{FF2B5EF4-FFF2-40B4-BE49-F238E27FC236}">
                      <a16:creationId xmlns:a16="http://schemas.microsoft.com/office/drawing/2014/main" id="{B4D7F5D7-E883-47DC-9B9F-F13EF981EBB0}"/>
                    </a:ext>
                  </a:extLst>
                </p14:cNvPr>
                <p14:cNvContentPartPr/>
                <p14:nvPr/>
              </p14:nvContentPartPr>
              <p14:xfrm>
                <a:off x="6793473" y="4940516"/>
                <a:ext cx="146160" cy="171000"/>
              </p14:xfrm>
            </p:contentPart>
          </mc:Choice>
          <mc:Fallback xmlns="">
            <p:pic>
              <p:nvPicPr>
                <p:cNvPr id="140" name="Ink 139">
                  <a:extLst>
                    <a:ext uri="{FF2B5EF4-FFF2-40B4-BE49-F238E27FC236}">
                      <a16:creationId xmlns:a16="http://schemas.microsoft.com/office/drawing/2014/main" id="{B4D7F5D7-E883-47DC-9B9F-F13EF981EBB0}"/>
                    </a:ext>
                  </a:extLst>
                </p:cNvPr>
                <p:cNvPicPr/>
                <p:nvPr/>
              </p:nvPicPr>
              <p:blipFill>
                <a:blip r:embed="rId81"/>
                <a:stretch>
                  <a:fillRect/>
                </a:stretch>
              </p:blipFill>
              <p:spPr>
                <a:xfrm>
                  <a:off x="6775473" y="4922876"/>
                  <a:ext cx="1818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1" name="Ink 140">
                  <a:extLst>
                    <a:ext uri="{FF2B5EF4-FFF2-40B4-BE49-F238E27FC236}">
                      <a16:creationId xmlns:a16="http://schemas.microsoft.com/office/drawing/2014/main" id="{B8186FF4-C2D1-4EBE-8F9F-DE384437BFFB}"/>
                    </a:ext>
                  </a:extLst>
                </p14:cNvPr>
                <p14:cNvContentPartPr/>
                <p14:nvPr/>
              </p14:nvContentPartPr>
              <p14:xfrm>
                <a:off x="7020273" y="4892276"/>
                <a:ext cx="222480" cy="204480"/>
              </p14:xfrm>
            </p:contentPart>
          </mc:Choice>
          <mc:Fallback xmlns="">
            <p:pic>
              <p:nvPicPr>
                <p:cNvPr id="141" name="Ink 140">
                  <a:extLst>
                    <a:ext uri="{FF2B5EF4-FFF2-40B4-BE49-F238E27FC236}">
                      <a16:creationId xmlns:a16="http://schemas.microsoft.com/office/drawing/2014/main" id="{B8186FF4-C2D1-4EBE-8F9F-DE384437BFFB}"/>
                    </a:ext>
                  </a:extLst>
                </p:cNvPr>
                <p:cNvPicPr/>
                <p:nvPr/>
              </p:nvPicPr>
              <p:blipFill>
                <a:blip r:embed="rId83"/>
                <a:stretch>
                  <a:fillRect/>
                </a:stretch>
              </p:blipFill>
              <p:spPr>
                <a:xfrm>
                  <a:off x="7002633" y="4874276"/>
                  <a:ext cx="258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2" name="Ink 141">
                  <a:extLst>
                    <a:ext uri="{FF2B5EF4-FFF2-40B4-BE49-F238E27FC236}">
                      <a16:creationId xmlns:a16="http://schemas.microsoft.com/office/drawing/2014/main" id="{732D9E92-5D52-4D70-884A-AD5FBA3365AE}"/>
                    </a:ext>
                  </a:extLst>
                </p14:cNvPr>
                <p14:cNvContentPartPr/>
                <p14:nvPr/>
              </p14:nvContentPartPr>
              <p14:xfrm>
                <a:off x="7298193" y="4867076"/>
                <a:ext cx="207000" cy="42120"/>
              </p14:xfrm>
            </p:contentPart>
          </mc:Choice>
          <mc:Fallback xmlns="">
            <p:pic>
              <p:nvPicPr>
                <p:cNvPr id="142" name="Ink 141">
                  <a:extLst>
                    <a:ext uri="{FF2B5EF4-FFF2-40B4-BE49-F238E27FC236}">
                      <a16:creationId xmlns:a16="http://schemas.microsoft.com/office/drawing/2014/main" id="{732D9E92-5D52-4D70-884A-AD5FBA3365AE}"/>
                    </a:ext>
                  </a:extLst>
                </p:cNvPr>
                <p:cNvPicPr/>
                <p:nvPr/>
              </p:nvPicPr>
              <p:blipFill>
                <a:blip r:embed="rId85"/>
                <a:stretch>
                  <a:fillRect/>
                </a:stretch>
              </p:blipFill>
              <p:spPr>
                <a:xfrm>
                  <a:off x="7280193" y="4849436"/>
                  <a:ext cx="242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3" name="Ink 142">
                  <a:extLst>
                    <a:ext uri="{FF2B5EF4-FFF2-40B4-BE49-F238E27FC236}">
                      <a16:creationId xmlns:a16="http://schemas.microsoft.com/office/drawing/2014/main" id="{723C172F-57B3-4A9A-989B-C247105ECF01}"/>
                    </a:ext>
                  </a:extLst>
                </p14:cNvPr>
                <p14:cNvContentPartPr/>
                <p14:nvPr/>
              </p14:nvContentPartPr>
              <p14:xfrm>
                <a:off x="7412313" y="4775996"/>
                <a:ext cx="113040" cy="314280"/>
              </p14:xfrm>
            </p:contentPart>
          </mc:Choice>
          <mc:Fallback xmlns="">
            <p:pic>
              <p:nvPicPr>
                <p:cNvPr id="143" name="Ink 142">
                  <a:extLst>
                    <a:ext uri="{FF2B5EF4-FFF2-40B4-BE49-F238E27FC236}">
                      <a16:creationId xmlns:a16="http://schemas.microsoft.com/office/drawing/2014/main" id="{723C172F-57B3-4A9A-989B-C247105ECF01}"/>
                    </a:ext>
                  </a:extLst>
                </p:cNvPr>
                <p:cNvPicPr/>
                <p:nvPr/>
              </p:nvPicPr>
              <p:blipFill>
                <a:blip r:embed="rId87"/>
                <a:stretch>
                  <a:fillRect/>
                </a:stretch>
              </p:blipFill>
              <p:spPr>
                <a:xfrm>
                  <a:off x="7394313" y="4758356"/>
                  <a:ext cx="148680" cy="34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144" name="Ink 143">
                <a:extLst>
                  <a:ext uri="{FF2B5EF4-FFF2-40B4-BE49-F238E27FC236}">
                    <a16:creationId xmlns:a16="http://schemas.microsoft.com/office/drawing/2014/main" id="{76D869D7-E2C1-4A44-A969-A010DFBF0674}"/>
                  </a:ext>
                </a:extLst>
              </p14:cNvPr>
              <p14:cNvContentPartPr/>
              <p14:nvPr/>
            </p14:nvContentPartPr>
            <p14:xfrm>
              <a:off x="7112116" y="4737476"/>
              <a:ext cx="10800" cy="159120"/>
            </p14:xfrm>
          </p:contentPart>
        </mc:Choice>
        <mc:Fallback xmlns="">
          <p:pic>
            <p:nvPicPr>
              <p:cNvPr id="144" name="Ink 143">
                <a:extLst>
                  <a:ext uri="{FF2B5EF4-FFF2-40B4-BE49-F238E27FC236}">
                    <a16:creationId xmlns:a16="http://schemas.microsoft.com/office/drawing/2014/main" id="{76D869D7-E2C1-4A44-A969-A010DFBF0674}"/>
                  </a:ext>
                </a:extLst>
              </p:cNvPr>
              <p:cNvPicPr/>
              <p:nvPr/>
            </p:nvPicPr>
            <p:blipFill>
              <a:blip r:embed="rId89"/>
              <a:stretch>
                <a:fillRect/>
              </a:stretch>
            </p:blipFill>
            <p:spPr>
              <a:xfrm>
                <a:off x="7094476" y="4719476"/>
                <a:ext cx="46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4" name="Ink 153">
                <a:extLst>
                  <a:ext uri="{FF2B5EF4-FFF2-40B4-BE49-F238E27FC236}">
                    <a16:creationId xmlns:a16="http://schemas.microsoft.com/office/drawing/2014/main" id="{FBE9E62C-582C-446F-8687-47E3583839C8}"/>
                  </a:ext>
                </a:extLst>
              </p14:cNvPr>
              <p14:cNvContentPartPr/>
              <p14:nvPr/>
            </p14:nvContentPartPr>
            <p14:xfrm>
              <a:off x="7503796" y="4870316"/>
              <a:ext cx="28800" cy="34560"/>
            </p14:xfrm>
          </p:contentPart>
        </mc:Choice>
        <mc:Fallback xmlns="">
          <p:pic>
            <p:nvPicPr>
              <p:cNvPr id="154" name="Ink 153">
                <a:extLst>
                  <a:ext uri="{FF2B5EF4-FFF2-40B4-BE49-F238E27FC236}">
                    <a16:creationId xmlns:a16="http://schemas.microsoft.com/office/drawing/2014/main" id="{FBE9E62C-582C-446F-8687-47E3583839C8}"/>
                  </a:ext>
                </a:extLst>
              </p:cNvPr>
              <p:cNvPicPr/>
              <p:nvPr/>
            </p:nvPicPr>
            <p:blipFill>
              <a:blip r:embed="rId91"/>
              <a:stretch>
                <a:fillRect/>
              </a:stretch>
            </p:blipFill>
            <p:spPr>
              <a:xfrm>
                <a:off x="7486156" y="4852316"/>
                <a:ext cx="64440" cy="70200"/>
              </a:xfrm>
              <a:prstGeom prst="rect">
                <a:avLst/>
              </a:prstGeom>
            </p:spPr>
          </p:pic>
        </mc:Fallback>
      </mc:AlternateContent>
      <p:grpSp>
        <p:nvGrpSpPr>
          <p:cNvPr id="202" name="Group 201">
            <a:extLst>
              <a:ext uri="{FF2B5EF4-FFF2-40B4-BE49-F238E27FC236}">
                <a16:creationId xmlns:a16="http://schemas.microsoft.com/office/drawing/2014/main" id="{E95A42DB-0101-4638-9B5C-97B09B465B0E}"/>
              </a:ext>
            </a:extLst>
          </p:cNvPr>
          <p:cNvGrpSpPr/>
          <p:nvPr/>
        </p:nvGrpSpPr>
        <p:grpSpPr>
          <a:xfrm>
            <a:off x="6773716" y="4954556"/>
            <a:ext cx="2078237" cy="1837001"/>
            <a:chOff x="6773716" y="4954556"/>
            <a:chExt cx="2078237" cy="1837001"/>
          </a:xfrm>
        </p:grpSpPr>
        <mc:AlternateContent xmlns:mc="http://schemas.openxmlformats.org/markup-compatibility/2006" xmlns:p14="http://schemas.microsoft.com/office/powerpoint/2010/main">
          <mc:Choice Requires="p14">
            <p:contentPart p14:bwMode="auto" r:id="rId92">
              <p14:nvContentPartPr>
                <p14:cNvPr id="157" name="Ink 156">
                  <a:extLst>
                    <a:ext uri="{FF2B5EF4-FFF2-40B4-BE49-F238E27FC236}">
                      <a16:creationId xmlns:a16="http://schemas.microsoft.com/office/drawing/2014/main" id="{D98081DB-6582-401C-8283-D3AFA22D179F}"/>
                    </a:ext>
                  </a:extLst>
                </p14:cNvPr>
                <p14:cNvContentPartPr/>
                <p14:nvPr/>
              </p14:nvContentPartPr>
              <p14:xfrm>
                <a:off x="6773716" y="5011796"/>
                <a:ext cx="190440" cy="185040"/>
              </p14:xfrm>
            </p:contentPart>
          </mc:Choice>
          <mc:Fallback xmlns="">
            <p:pic>
              <p:nvPicPr>
                <p:cNvPr id="157" name="Ink 156">
                  <a:extLst>
                    <a:ext uri="{FF2B5EF4-FFF2-40B4-BE49-F238E27FC236}">
                      <a16:creationId xmlns:a16="http://schemas.microsoft.com/office/drawing/2014/main" id="{D98081DB-6582-401C-8283-D3AFA22D179F}"/>
                    </a:ext>
                  </a:extLst>
                </p:cNvPr>
                <p:cNvPicPr/>
                <p:nvPr/>
              </p:nvPicPr>
              <p:blipFill>
                <a:blip r:embed="rId93"/>
                <a:stretch>
                  <a:fillRect/>
                </a:stretch>
              </p:blipFill>
              <p:spPr>
                <a:xfrm>
                  <a:off x="6756076" y="4994156"/>
                  <a:ext cx="226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58" name="Ink 157">
                  <a:extLst>
                    <a:ext uri="{FF2B5EF4-FFF2-40B4-BE49-F238E27FC236}">
                      <a16:creationId xmlns:a16="http://schemas.microsoft.com/office/drawing/2014/main" id="{17C3012D-FF93-43C9-BD26-1C2DFDB03911}"/>
                    </a:ext>
                  </a:extLst>
                </p14:cNvPr>
                <p14:cNvContentPartPr/>
                <p14:nvPr/>
              </p14:nvContentPartPr>
              <p14:xfrm>
                <a:off x="6993316" y="5024756"/>
                <a:ext cx="126360" cy="154080"/>
              </p14:xfrm>
            </p:contentPart>
          </mc:Choice>
          <mc:Fallback xmlns="">
            <p:pic>
              <p:nvPicPr>
                <p:cNvPr id="158" name="Ink 157">
                  <a:extLst>
                    <a:ext uri="{FF2B5EF4-FFF2-40B4-BE49-F238E27FC236}">
                      <a16:creationId xmlns:a16="http://schemas.microsoft.com/office/drawing/2014/main" id="{17C3012D-FF93-43C9-BD26-1C2DFDB03911}"/>
                    </a:ext>
                  </a:extLst>
                </p:cNvPr>
                <p:cNvPicPr/>
                <p:nvPr/>
              </p:nvPicPr>
              <p:blipFill>
                <a:blip r:embed="rId95"/>
                <a:stretch>
                  <a:fillRect/>
                </a:stretch>
              </p:blipFill>
              <p:spPr>
                <a:xfrm>
                  <a:off x="6975316" y="5007116"/>
                  <a:ext cx="162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9" name="Ink 158">
                  <a:extLst>
                    <a:ext uri="{FF2B5EF4-FFF2-40B4-BE49-F238E27FC236}">
                      <a16:creationId xmlns:a16="http://schemas.microsoft.com/office/drawing/2014/main" id="{C2602477-F523-4640-8D42-0F82948324CC}"/>
                    </a:ext>
                  </a:extLst>
                </p14:cNvPr>
                <p14:cNvContentPartPr/>
                <p14:nvPr/>
              </p14:nvContentPartPr>
              <p14:xfrm>
                <a:off x="7157476" y="5007476"/>
                <a:ext cx="117720" cy="185760"/>
              </p14:xfrm>
            </p:contentPart>
          </mc:Choice>
          <mc:Fallback xmlns="">
            <p:pic>
              <p:nvPicPr>
                <p:cNvPr id="159" name="Ink 158">
                  <a:extLst>
                    <a:ext uri="{FF2B5EF4-FFF2-40B4-BE49-F238E27FC236}">
                      <a16:creationId xmlns:a16="http://schemas.microsoft.com/office/drawing/2014/main" id="{C2602477-F523-4640-8D42-0F82948324CC}"/>
                    </a:ext>
                  </a:extLst>
                </p:cNvPr>
                <p:cNvPicPr/>
                <p:nvPr/>
              </p:nvPicPr>
              <p:blipFill>
                <a:blip r:embed="rId97"/>
                <a:stretch>
                  <a:fillRect/>
                </a:stretch>
              </p:blipFill>
              <p:spPr>
                <a:xfrm>
                  <a:off x="7139476" y="4989836"/>
                  <a:ext cx="1533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0" name="Ink 159">
                  <a:extLst>
                    <a:ext uri="{FF2B5EF4-FFF2-40B4-BE49-F238E27FC236}">
                      <a16:creationId xmlns:a16="http://schemas.microsoft.com/office/drawing/2014/main" id="{3D0A80ED-16ED-4E9F-BFD0-181F87DAB57B}"/>
                    </a:ext>
                  </a:extLst>
                </p14:cNvPr>
                <p14:cNvContentPartPr/>
                <p14:nvPr/>
              </p14:nvContentPartPr>
              <p14:xfrm>
                <a:off x="7246396" y="5090276"/>
                <a:ext cx="39960" cy="98640"/>
              </p14:xfrm>
            </p:contentPart>
          </mc:Choice>
          <mc:Fallback xmlns="">
            <p:pic>
              <p:nvPicPr>
                <p:cNvPr id="160" name="Ink 159">
                  <a:extLst>
                    <a:ext uri="{FF2B5EF4-FFF2-40B4-BE49-F238E27FC236}">
                      <a16:creationId xmlns:a16="http://schemas.microsoft.com/office/drawing/2014/main" id="{3D0A80ED-16ED-4E9F-BFD0-181F87DAB57B}"/>
                    </a:ext>
                  </a:extLst>
                </p:cNvPr>
                <p:cNvPicPr/>
                <p:nvPr/>
              </p:nvPicPr>
              <p:blipFill>
                <a:blip r:embed="rId99"/>
                <a:stretch>
                  <a:fillRect/>
                </a:stretch>
              </p:blipFill>
              <p:spPr>
                <a:xfrm>
                  <a:off x="7228756" y="5072276"/>
                  <a:ext cx="75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1" name="Ink 160">
                  <a:extLst>
                    <a:ext uri="{FF2B5EF4-FFF2-40B4-BE49-F238E27FC236}">
                      <a16:creationId xmlns:a16="http://schemas.microsoft.com/office/drawing/2014/main" id="{9B42DB19-C591-4A0B-B938-827E6FA6EE3E}"/>
                    </a:ext>
                  </a:extLst>
                </p14:cNvPr>
                <p14:cNvContentPartPr/>
                <p14:nvPr/>
              </p14:nvContentPartPr>
              <p14:xfrm>
                <a:off x="7284196" y="4964276"/>
                <a:ext cx="5760" cy="52560"/>
              </p14:xfrm>
            </p:contentPart>
          </mc:Choice>
          <mc:Fallback xmlns="">
            <p:pic>
              <p:nvPicPr>
                <p:cNvPr id="161" name="Ink 160">
                  <a:extLst>
                    <a:ext uri="{FF2B5EF4-FFF2-40B4-BE49-F238E27FC236}">
                      <a16:creationId xmlns:a16="http://schemas.microsoft.com/office/drawing/2014/main" id="{9B42DB19-C591-4A0B-B938-827E6FA6EE3E}"/>
                    </a:ext>
                  </a:extLst>
                </p:cNvPr>
                <p:cNvPicPr/>
                <p:nvPr/>
              </p:nvPicPr>
              <p:blipFill>
                <a:blip r:embed="rId101"/>
                <a:stretch>
                  <a:fillRect/>
                </a:stretch>
              </p:blipFill>
              <p:spPr>
                <a:xfrm>
                  <a:off x="7266196" y="4946276"/>
                  <a:ext cx="41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2" name="Ink 161">
                  <a:extLst>
                    <a:ext uri="{FF2B5EF4-FFF2-40B4-BE49-F238E27FC236}">
                      <a16:creationId xmlns:a16="http://schemas.microsoft.com/office/drawing/2014/main" id="{59E018AF-6D23-4703-AE10-0C2672803413}"/>
                    </a:ext>
                  </a:extLst>
                </p14:cNvPr>
                <p14:cNvContentPartPr/>
                <p14:nvPr/>
              </p14:nvContentPartPr>
              <p14:xfrm>
                <a:off x="7251796" y="4989116"/>
                <a:ext cx="222480" cy="390240"/>
              </p14:xfrm>
            </p:contentPart>
          </mc:Choice>
          <mc:Fallback xmlns="">
            <p:pic>
              <p:nvPicPr>
                <p:cNvPr id="162" name="Ink 161">
                  <a:extLst>
                    <a:ext uri="{FF2B5EF4-FFF2-40B4-BE49-F238E27FC236}">
                      <a16:creationId xmlns:a16="http://schemas.microsoft.com/office/drawing/2014/main" id="{59E018AF-6D23-4703-AE10-0C2672803413}"/>
                    </a:ext>
                  </a:extLst>
                </p:cNvPr>
                <p:cNvPicPr/>
                <p:nvPr/>
              </p:nvPicPr>
              <p:blipFill>
                <a:blip r:embed="rId103"/>
                <a:stretch>
                  <a:fillRect/>
                </a:stretch>
              </p:blipFill>
              <p:spPr>
                <a:xfrm>
                  <a:off x="7233796" y="4971476"/>
                  <a:ext cx="2581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3" name="Ink 162">
                  <a:extLst>
                    <a:ext uri="{FF2B5EF4-FFF2-40B4-BE49-F238E27FC236}">
                      <a16:creationId xmlns:a16="http://schemas.microsoft.com/office/drawing/2014/main" id="{370D6182-5467-414E-B777-AFA79EA40147}"/>
                    </a:ext>
                  </a:extLst>
                </p14:cNvPr>
                <p14:cNvContentPartPr/>
                <p14:nvPr/>
              </p14:nvContentPartPr>
              <p14:xfrm>
                <a:off x="7583356" y="4954556"/>
                <a:ext cx="122400" cy="260640"/>
              </p14:xfrm>
            </p:contentPart>
          </mc:Choice>
          <mc:Fallback xmlns="">
            <p:pic>
              <p:nvPicPr>
                <p:cNvPr id="163" name="Ink 162">
                  <a:extLst>
                    <a:ext uri="{FF2B5EF4-FFF2-40B4-BE49-F238E27FC236}">
                      <a16:creationId xmlns:a16="http://schemas.microsoft.com/office/drawing/2014/main" id="{370D6182-5467-414E-B777-AFA79EA40147}"/>
                    </a:ext>
                  </a:extLst>
                </p:cNvPr>
                <p:cNvPicPr/>
                <p:nvPr/>
              </p:nvPicPr>
              <p:blipFill>
                <a:blip r:embed="rId105"/>
                <a:stretch>
                  <a:fillRect/>
                </a:stretch>
              </p:blipFill>
              <p:spPr>
                <a:xfrm>
                  <a:off x="7565716" y="4936556"/>
                  <a:ext cx="1580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4" name="Ink 163">
                  <a:extLst>
                    <a:ext uri="{FF2B5EF4-FFF2-40B4-BE49-F238E27FC236}">
                      <a16:creationId xmlns:a16="http://schemas.microsoft.com/office/drawing/2014/main" id="{443E0320-71DE-4616-9CD8-07FF8453AFA4}"/>
                    </a:ext>
                  </a:extLst>
                </p14:cNvPr>
                <p14:cNvContentPartPr/>
                <p14:nvPr/>
              </p14:nvContentPartPr>
              <p14:xfrm>
                <a:off x="6815836" y="5353076"/>
                <a:ext cx="230760" cy="215280"/>
              </p14:xfrm>
            </p:contentPart>
          </mc:Choice>
          <mc:Fallback xmlns="">
            <p:pic>
              <p:nvPicPr>
                <p:cNvPr id="164" name="Ink 163">
                  <a:extLst>
                    <a:ext uri="{FF2B5EF4-FFF2-40B4-BE49-F238E27FC236}">
                      <a16:creationId xmlns:a16="http://schemas.microsoft.com/office/drawing/2014/main" id="{443E0320-71DE-4616-9CD8-07FF8453AFA4}"/>
                    </a:ext>
                  </a:extLst>
                </p:cNvPr>
                <p:cNvPicPr/>
                <p:nvPr/>
              </p:nvPicPr>
              <p:blipFill>
                <a:blip r:embed="rId107"/>
                <a:stretch>
                  <a:fillRect/>
                </a:stretch>
              </p:blipFill>
              <p:spPr>
                <a:xfrm>
                  <a:off x="6797836" y="5335436"/>
                  <a:ext cx="266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7" name="Ink 166">
                  <a:extLst>
                    <a:ext uri="{FF2B5EF4-FFF2-40B4-BE49-F238E27FC236}">
                      <a16:creationId xmlns:a16="http://schemas.microsoft.com/office/drawing/2014/main" id="{1D98D1D6-83AD-4321-860C-D3A90223B503}"/>
                    </a:ext>
                  </a:extLst>
                </p14:cNvPr>
                <p14:cNvContentPartPr/>
                <p14:nvPr/>
              </p14:nvContentPartPr>
              <p14:xfrm>
                <a:off x="7251436" y="5427596"/>
                <a:ext cx="7920" cy="156240"/>
              </p14:xfrm>
            </p:contentPart>
          </mc:Choice>
          <mc:Fallback xmlns="">
            <p:pic>
              <p:nvPicPr>
                <p:cNvPr id="167" name="Ink 166">
                  <a:extLst>
                    <a:ext uri="{FF2B5EF4-FFF2-40B4-BE49-F238E27FC236}">
                      <a16:creationId xmlns:a16="http://schemas.microsoft.com/office/drawing/2014/main" id="{1D98D1D6-83AD-4321-860C-D3A90223B503}"/>
                    </a:ext>
                  </a:extLst>
                </p:cNvPr>
                <p:cNvPicPr/>
                <p:nvPr/>
              </p:nvPicPr>
              <p:blipFill>
                <a:blip r:embed="rId109"/>
                <a:stretch>
                  <a:fillRect/>
                </a:stretch>
              </p:blipFill>
              <p:spPr>
                <a:xfrm>
                  <a:off x="7233436" y="5409596"/>
                  <a:ext cx="43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8" name="Ink 167">
                  <a:extLst>
                    <a:ext uri="{FF2B5EF4-FFF2-40B4-BE49-F238E27FC236}">
                      <a16:creationId xmlns:a16="http://schemas.microsoft.com/office/drawing/2014/main" id="{678A204C-BF0F-411A-AA08-7BC96920AAE1}"/>
                    </a:ext>
                  </a:extLst>
                </p14:cNvPr>
                <p14:cNvContentPartPr/>
                <p14:nvPr/>
              </p14:nvContentPartPr>
              <p14:xfrm>
                <a:off x="7364116" y="5387996"/>
                <a:ext cx="26280" cy="195840"/>
              </p14:xfrm>
            </p:contentPart>
          </mc:Choice>
          <mc:Fallback xmlns="">
            <p:pic>
              <p:nvPicPr>
                <p:cNvPr id="168" name="Ink 167">
                  <a:extLst>
                    <a:ext uri="{FF2B5EF4-FFF2-40B4-BE49-F238E27FC236}">
                      <a16:creationId xmlns:a16="http://schemas.microsoft.com/office/drawing/2014/main" id="{678A204C-BF0F-411A-AA08-7BC96920AAE1}"/>
                    </a:ext>
                  </a:extLst>
                </p:cNvPr>
                <p:cNvPicPr/>
                <p:nvPr/>
              </p:nvPicPr>
              <p:blipFill>
                <a:blip r:embed="rId111"/>
                <a:stretch>
                  <a:fillRect/>
                </a:stretch>
              </p:blipFill>
              <p:spPr>
                <a:xfrm>
                  <a:off x="7346116" y="5369996"/>
                  <a:ext cx="61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70" name="Ink 169">
                  <a:extLst>
                    <a:ext uri="{FF2B5EF4-FFF2-40B4-BE49-F238E27FC236}">
                      <a16:creationId xmlns:a16="http://schemas.microsoft.com/office/drawing/2014/main" id="{037FA34C-D6F5-48E8-B8E1-1DE8C0C5827E}"/>
                    </a:ext>
                  </a:extLst>
                </p14:cNvPr>
                <p14:cNvContentPartPr/>
                <p14:nvPr/>
              </p14:nvContentPartPr>
              <p14:xfrm>
                <a:off x="7172236" y="5759516"/>
                <a:ext cx="184680" cy="33840"/>
              </p14:xfrm>
            </p:contentPart>
          </mc:Choice>
          <mc:Fallback xmlns="">
            <p:pic>
              <p:nvPicPr>
                <p:cNvPr id="170" name="Ink 169">
                  <a:extLst>
                    <a:ext uri="{FF2B5EF4-FFF2-40B4-BE49-F238E27FC236}">
                      <a16:creationId xmlns:a16="http://schemas.microsoft.com/office/drawing/2014/main" id="{037FA34C-D6F5-48E8-B8E1-1DE8C0C5827E}"/>
                    </a:ext>
                  </a:extLst>
                </p:cNvPr>
                <p:cNvPicPr/>
                <p:nvPr/>
              </p:nvPicPr>
              <p:blipFill>
                <a:blip r:embed="rId113"/>
                <a:stretch>
                  <a:fillRect/>
                </a:stretch>
              </p:blipFill>
              <p:spPr>
                <a:xfrm>
                  <a:off x="7154596" y="5741516"/>
                  <a:ext cx="220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1" name="Ink 170">
                  <a:extLst>
                    <a:ext uri="{FF2B5EF4-FFF2-40B4-BE49-F238E27FC236}">
                      <a16:creationId xmlns:a16="http://schemas.microsoft.com/office/drawing/2014/main" id="{0D3E8F41-2382-447A-8DD6-9AB09C404EA5}"/>
                    </a:ext>
                  </a:extLst>
                </p14:cNvPr>
                <p14:cNvContentPartPr/>
                <p14:nvPr/>
              </p14:nvContentPartPr>
              <p14:xfrm>
                <a:off x="7165036" y="5881916"/>
                <a:ext cx="179280" cy="10800"/>
              </p14:xfrm>
            </p:contentPart>
          </mc:Choice>
          <mc:Fallback xmlns="">
            <p:pic>
              <p:nvPicPr>
                <p:cNvPr id="171" name="Ink 170">
                  <a:extLst>
                    <a:ext uri="{FF2B5EF4-FFF2-40B4-BE49-F238E27FC236}">
                      <a16:creationId xmlns:a16="http://schemas.microsoft.com/office/drawing/2014/main" id="{0D3E8F41-2382-447A-8DD6-9AB09C404EA5}"/>
                    </a:ext>
                  </a:extLst>
                </p:cNvPr>
                <p:cNvPicPr/>
                <p:nvPr/>
              </p:nvPicPr>
              <p:blipFill>
                <a:blip r:embed="rId115"/>
                <a:stretch>
                  <a:fillRect/>
                </a:stretch>
              </p:blipFill>
              <p:spPr>
                <a:xfrm>
                  <a:off x="7147396" y="5864276"/>
                  <a:ext cx="2149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3" name="Ink 172">
                  <a:extLst>
                    <a:ext uri="{FF2B5EF4-FFF2-40B4-BE49-F238E27FC236}">
                      <a16:creationId xmlns:a16="http://schemas.microsoft.com/office/drawing/2014/main" id="{B79013E6-B59C-4C8E-9CE5-9AC7EDE714E2}"/>
                    </a:ext>
                  </a:extLst>
                </p14:cNvPr>
                <p14:cNvContentPartPr/>
                <p14:nvPr/>
              </p14:nvContentPartPr>
              <p14:xfrm>
                <a:off x="7737796" y="5227796"/>
                <a:ext cx="440280" cy="239040"/>
              </p14:xfrm>
            </p:contentPart>
          </mc:Choice>
          <mc:Fallback xmlns="">
            <p:pic>
              <p:nvPicPr>
                <p:cNvPr id="173" name="Ink 172">
                  <a:extLst>
                    <a:ext uri="{FF2B5EF4-FFF2-40B4-BE49-F238E27FC236}">
                      <a16:creationId xmlns:a16="http://schemas.microsoft.com/office/drawing/2014/main" id="{B79013E6-B59C-4C8E-9CE5-9AC7EDE714E2}"/>
                    </a:ext>
                  </a:extLst>
                </p:cNvPr>
                <p:cNvPicPr/>
                <p:nvPr/>
              </p:nvPicPr>
              <p:blipFill>
                <a:blip r:embed="rId117"/>
                <a:stretch>
                  <a:fillRect/>
                </a:stretch>
              </p:blipFill>
              <p:spPr>
                <a:xfrm>
                  <a:off x="7719796" y="5210156"/>
                  <a:ext cx="4759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4" name="Ink 173">
                  <a:extLst>
                    <a:ext uri="{FF2B5EF4-FFF2-40B4-BE49-F238E27FC236}">
                      <a16:creationId xmlns:a16="http://schemas.microsoft.com/office/drawing/2014/main" id="{7173559B-51F8-4D5A-8CA6-109181483F09}"/>
                    </a:ext>
                  </a:extLst>
                </p14:cNvPr>
                <p14:cNvContentPartPr/>
                <p14:nvPr/>
              </p14:nvContentPartPr>
              <p14:xfrm>
                <a:off x="7876396" y="5467916"/>
                <a:ext cx="229320" cy="213120"/>
              </p14:xfrm>
            </p:contentPart>
          </mc:Choice>
          <mc:Fallback xmlns="">
            <p:pic>
              <p:nvPicPr>
                <p:cNvPr id="174" name="Ink 173">
                  <a:extLst>
                    <a:ext uri="{FF2B5EF4-FFF2-40B4-BE49-F238E27FC236}">
                      <a16:creationId xmlns:a16="http://schemas.microsoft.com/office/drawing/2014/main" id="{7173559B-51F8-4D5A-8CA6-109181483F09}"/>
                    </a:ext>
                  </a:extLst>
                </p:cNvPr>
                <p:cNvPicPr/>
                <p:nvPr/>
              </p:nvPicPr>
              <p:blipFill>
                <a:blip r:embed="rId119"/>
                <a:stretch>
                  <a:fillRect/>
                </a:stretch>
              </p:blipFill>
              <p:spPr>
                <a:xfrm>
                  <a:off x="7858396" y="5450276"/>
                  <a:ext cx="264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5" name="Ink 174">
                  <a:extLst>
                    <a:ext uri="{FF2B5EF4-FFF2-40B4-BE49-F238E27FC236}">
                      <a16:creationId xmlns:a16="http://schemas.microsoft.com/office/drawing/2014/main" id="{ABBC34B4-5632-4D4A-BEF1-5236B30DA6FA}"/>
                    </a:ext>
                  </a:extLst>
                </p14:cNvPr>
                <p14:cNvContentPartPr/>
                <p14:nvPr/>
              </p14:nvContentPartPr>
              <p14:xfrm>
                <a:off x="8072596" y="5483396"/>
                <a:ext cx="147240" cy="184680"/>
              </p14:xfrm>
            </p:contentPart>
          </mc:Choice>
          <mc:Fallback xmlns="">
            <p:pic>
              <p:nvPicPr>
                <p:cNvPr id="175" name="Ink 174">
                  <a:extLst>
                    <a:ext uri="{FF2B5EF4-FFF2-40B4-BE49-F238E27FC236}">
                      <a16:creationId xmlns:a16="http://schemas.microsoft.com/office/drawing/2014/main" id="{ABBC34B4-5632-4D4A-BEF1-5236B30DA6FA}"/>
                    </a:ext>
                  </a:extLst>
                </p:cNvPr>
                <p:cNvPicPr/>
                <p:nvPr/>
              </p:nvPicPr>
              <p:blipFill>
                <a:blip r:embed="rId121"/>
                <a:stretch>
                  <a:fillRect/>
                </a:stretch>
              </p:blipFill>
              <p:spPr>
                <a:xfrm>
                  <a:off x="8054956" y="5465756"/>
                  <a:ext cx="182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6" name="Ink 175">
                  <a:extLst>
                    <a:ext uri="{FF2B5EF4-FFF2-40B4-BE49-F238E27FC236}">
                      <a16:creationId xmlns:a16="http://schemas.microsoft.com/office/drawing/2014/main" id="{09EE963A-483C-4BD4-8C90-8D8C9ABEA8C7}"/>
                    </a:ext>
                  </a:extLst>
                </p14:cNvPr>
                <p14:cNvContentPartPr/>
                <p14:nvPr/>
              </p14:nvContentPartPr>
              <p14:xfrm>
                <a:off x="8291116" y="5455676"/>
                <a:ext cx="16920" cy="297360"/>
              </p14:xfrm>
            </p:contentPart>
          </mc:Choice>
          <mc:Fallback xmlns="">
            <p:pic>
              <p:nvPicPr>
                <p:cNvPr id="176" name="Ink 175">
                  <a:extLst>
                    <a:ext uri="{FF2B5EF4-FFF2-40B4-BE49-F238E27FC236}">
                      <a16:creationId xmlns:a16="http://schemas.microsoft.com/office/drawing/2014/main" id="{09EE963A-483C-4BD4-8C90-8D8C9ABEA8C7}"/>
                    </a:ext>
                  </a:extLst>
                </p:cNvPr>
                <p:cNvPicPr/>
                <p:nvPr/>
              </p:nvPicPr>
              <p:blipFill>
                <a:blip r:embed="rId123"/>
                <a:stretch>
                  <a:fillRect/>
                </a:stretch>
              </p:blipFill>
              <p:spPr>
                <a:xfrm>
                  <a:off x="8273116" y="5437676"/>
                  <a:ext cx="525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7" name="Ink 176">
                  <a:extLst>
                    <a:ext uri="{FF2B5EF4-FFF2-40B4-BE49-F238E27FC236}">
                      <a16:creationId xmlns:a16="http://schemas.microsoft.com/office/drawing/2014/main" id="{EE960DFA-21F2-4C1A-9658-F792ADAEEE12}"/>
                    </a:ext>
                  </a:extLst>
                </p14:cNvPr>
                <p14:cNvContentPartPr/>
                <p14:nvPr/>
              </p14:nvContentPartPr>
              <p14:xfrm>
                <a:off x="8288956" y="5419676"/>
                <a:ext cx="158040" cy="162000"/>
              </p14:xfrm>
            </p:contentPart>
          </mc:Choice>
          <mc:Fallback xmlns="">
            <p:pic>
              <p:nvPicPr>
                <p:cNvPr id="177" name="Ink 176">
                  <a:extLst>
                    <a:ext uri="{FF2B5EF4-FFF2-40B4-BE49-F238E27FC236}">
                      <a16:creationId xmlns:a16="http://schemas.microsoft.com/office/drawing/2014/main" id="{EE960DFA-21F2-4C1A-9658-F792ADAEEE12}"/>
                    </a:ext>
                  </a:extLst>
                </p:cNvPr>
                <p:cNvPicPr/>
                <p:nvPr/>
              </p:nvPicPr>
              <p:blipFill>
                <a:blip r:embed="rId125"/>
                <a:stretch>
                  <a:fillRect/>
                </a:stretch>
              </p:blipFill>
              <p:spPr>
                <a:xfrm>
                  <a:off x="8270956" y="5402036"/>
                  <a:ext cx="1936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85" name="Ink 184">
                  <a:extLst>
                    <a:ext uri="{FF2B5EF4-FFF2-40B4-BE49-F238E27FC236}">
                      <a16:creationId xmlns:a16="http://schemas.microsoft.com/office/drawing/2014/main" id="{44158B20-35BC-4401-8EE4-F82608E3E147}"/>
                    </a:ext>
                  </a:extLst>
                </p14:cNvPr>
                <p14:cNvContentPartPr/>
                <p14:nvPr/>
              </p14:nvContentPartPr>
              <p14:xfrm>
                <a:off x="8299396" y="5719196"/>
                <a:ext cx="238320" cy="205560"/>
              </p14:xfrm>
            </p:contentPart>
          </mc:Choice>
          <mc:Fallback xmlns="">
            <p:pic>
              <p:nvPicPr>
                <p:cNvPr id="185" name="Ink 184">
                  <a:extLst>
                    <a:ext uri="{FF2B5EF4-FFF2-40B4-BE49-F238E27FC236}">
                      <a16:creationId xmlns:a16="http://schemas.microsoft.com/office/drawing/2014/main" id="{44158B20-35BC-4401-8EE4-F82608E3E147}"/>
                    </a:ext>
                  </a:extLst>
                </p:cNvPr>
                <p:cNvPicPr/>
                <p:nvPr/>
              </p:nvPicPr>
              <p:blipFill>
                <a:blip r:embed="rId127"/>
                <a:stretch>
                  <a:fillRect/>
                </a:stretch>
              </p:blipFill>
              <p:spPr>
                <a:xfrm>
                  <a:off x="8281396" y="5701196"/>
                  <a:ext cx="2739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0" name="Ink 189">
                  <a:extLst>
                    <a:ext uri="{FF2B5EF4-FFF2-40B4-BE49-F238E27FC236}">
                      <a16:creationId xmlns:a16="http://schemas.microsoft.com/office/drawing/2014/main" id="{0552CC7E-E232-4D29-8A2B-7CCF23FDB4F2}"/>
                    </a:ext>
                  </a:extLst>
                </p14:cNvPr>
                <p14:cNvContentPartPr/>
                <p14:nvPr/>
              </p14:nvContentPartPr>
              <p14:xfrm>
                <a:off x="8320953" y="6014677"/>
                <a:ext cx="126000" cy="211320"/>
              </p14:xfrm>
            </p:contentPart>
          </mc:Choice>
          <mc:Fallback xmlns="">
            <p:pic>
              <p:nvPicPr>
                <p:cNvPr id="190" name="Ink 189">
                  <a:extLst>
                    <a:ext uri="{FF2B5EF4-FFF2-40B4-BE49-F238E27FC236}">
                      <a16:creationId xmlns:a16="http://schemas.microsoft.com/office/drawing/2014/main" id="{0552CC7E-E232-4D29-8A2B-7CCF23FDB4F2}"/>
                    </a:ext>
                  </a:extLst>
                </p:cNvPr>
                <p:cNvPicPr/>
                <p:nvPr/>
              </p:nvPicPr>
              <p:blipFill>
                <a:blip r:embed="rId129"/>
                <a:stretch>
                  <a:fillRect/>
                </a:stretch>
              </p:blipFill>
              <p:spPr>
                <a:xfrm>
                  <a:off x="8302953" y="5996677"/>
                  <a:ext cx="161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91" name="Ink 190">
                  <a:extLst>
                    <a:ext uri="{FF2B5EF4-FFF2-40B4-BE49-F238E27FC236}">
                      <a16:creationId xmlns:a16="http://schemas.microsoft.com/office/drawing/2014/main" id="{27FFEE73-7399-4447-B1AB-8BB6AE39B971}"/>
                    </a:ext>
                  </a:extLst>
                </p14:cNvPr>
                <p14:cNvContentPartPr/>
                <p14:nvPr/>
              </p14:nvContentPartPr>
              <p14:xfrm>
                <a:off x="8489793" y="6044557"/>
                <a:ext cx="84240" cy="142920"/>
              </p14:xfrm>
            </p:contentPart>
          </mc:Choice>
          <mc:Fallback xmlns="">
            <p:pic>
              <p:nvPicPr>
                <p:cNvPr id="191" name="Ink 190">
                  <a:extLst>
                    <a:ext uri="{FF2B5EF4-FFF2-40B4-BE49-F238E27FC236}">
                      <a16:creationId xmlns:a16="http://schemas.microsoft.com/office/drawing/2014/main" id="{27FFEE73-7399-4447-B1AB-8BB6AE39B971}"/>
                    </a:ext>
                  </a:extLst>
                </p:cNvPr>
                <p:cNvPicPr/>
                <p:nvPr/>
              </p:nvPicPr>
              <p:blipFill>
                <a:blip r:embed="rId131"/>
                <a:stretch>
                  <a:fillRect/>
                </a:stretch>
              </p:blipFill>
              <p:spPr>
                <a:xfrm>
                  <a:off x="8471793" y="6026557"/>
                  <a:ext cx="119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92" name="Ink 191">
                  <a:extLst>
                    <a:ext uri="{FF2B5EF4-FFF2-40B4-BE49-F238E27FC236}">
                      <a16:creationId xmlns:a16="http://schemas.microsoft.com/office/drawing/2014/main" id="{6CE4156A-A9F1-4CA3-B8F8-5322462049EE}"/>
                    </a:ext>
                  </a:extLst>
                </p14:cNvPr>
                <p14:cNvContentPartPr/>
                <p14:nvPr/>
              </p14:nvContentPartPr>
              <p14:xfrm>
                <a:off x="8674113" y="5914237"/>
                <a:ext cx="9000" cy="259920"/>
              </p14:xfrm>
            </p:contentPart>
          </mc:Choice>
          <mc:Fallback xmlns="">
            <p:pic>
              <p:nvPicPr>
                <p:cNvPr id="192" name="Ink 191">
                  <a:extLst>
                    <a:ext uri="{FF2B5EF4-FFF2-40B4-BE49-F238E27FC236}">
                      <a16:creationId xmlns:a16="http://schemas.microsoft.com/office/drawing/2014/main" id="{6CE4156A-A9F1-4CA3-B8F8-5322462049EE}"/>
                    </a:ext>
                  </a:extLst>
                </p:cNvPr>
                <p:cNvPicPr/>
                <p:nvPr/>
              </p:nvPicPr>
              <p:blipFill>
                <a:blip r:embed="rId133"/>
                <a:stretch>
                  <a:fillRect/>
                </a:stretch>
              </p:blipFill>
              <p:spPr>
                <a:xfrm>
                  <a:off x="8656473" y="5896237"/>
                  <a:ext cx="44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93" name="Ink 192">
                  <a:extLst>
                    <a:ext uri="{FF2B5EF4-FFF2-40B4-BE49-F238E27FC236}">
                      <a16:creationId xmlns:a16="http://schemas.microsoft.com/office/drawing/2014/main" id="{C93EEDD7-C280-4FD8-90C1-CD933C34E508}"/>
                    </a:ext>
                  </a:extLst>
                </p14:cNvPr>
                <p14:cNvContentPartPr/>
                <p14:nvPr/>
              </p14:nvContentPartPr>
              <p14:xfrm>
                <a:off x="8775633" y="5859877"/>
                <a:ext cx="31680" cy="326160"/>
              </p14:xfrm>
            </p:contentPart>
          </mc:Choice>
          <mc:Fallback xmlns="">
            <p:pic>
              <p:nvPicPr>
                <p:cNvPr id="193" name="Ink 192">
                  <a:extLst>
                    <a:ext uri="{FF2B5EF4-FFF2-40B4-BE49-F238E27FC236}">
                      <a16:creationId xmlns:a16="http://schemas.microsoft.com/office/drawing/2014/main" id="{C93EEDD7-C280-4FD8-90C1-CD933C34E508}"/>
                    </a:ext>
                  </a:extLst>
                </p:cNvPr>
                <p:cNvPicPr/>
                <p:nvPr/>
              </p:nvPicPr>
              <p:blipFill>
                <a:blip r:embed="rId135"/>
                <a:stretch>
                  <a:fillRect/>
                </a:stretch>
              </p:blipFill>
              <p:spPr>
                <a:xfrm>
                  <a:off x="8757633" y="5841877"/>
                  <a:ext cx="67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95" name="Ink 194">
                  <a:extLst>
                    <a:ext uri="{FF2B5EF4-FFF2-40B4-BE49-F238E27FC236}">
                      <a16:creationId xmlns:a16="http://schemas.microsoft.com/office/drawing/2014/main" id="{FBDF9C2E-622C-470F-AEBE-A1B96C0ED10F}"/>
                    </a:ext>
                  </a:extLst>
                </p14:cNvPr>
                <p14:cNvContentPartPr/>
                <p14:nvPr/>
              </p14:nvContentPartPr>
              <p14:xfrm>
                <a:off x="8464593" y="6280717"/>
                <a:ext cx="45000" cy="146520"/>
              </p14:xfrm>
            </p:contentPart>
          </mc:Choice>
          <mc:Fallback xmlns="">
            <p:pic>
              <p:nvPicPr>
                <p:cNvPr id="195" name="Ink 194">
                  <a:extLst>
                    <a:ext uri="{FF2B5EF4-FFF2-40B4-BE49-F238E27FC236}">
                      <a16:creationId xmlns:a16="http://schemas.microsoft.com/office/drawing/2014/main" id="{FBDF9C2E-622C-470F-AEBE-A1B96C0ED10F}"/>
                    </a:ext>
                  </a:extLst>
                </p:cNvPr>
                <p:cNvPicPr/>
                <p:nvPr/>
              </p:nvPicPr>
              <p:blipFill>
                <a:blip r:embed="rId137"/>
                <a:stretch>
                  <a:fillRect/>
                </a:stretch>
              </p:blipFill>
              <p:spPr>
                <a:xfrm>
                  <a:off x="8446593" y="6263077"/>
                  <a:ext cx="806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7" name="Ink 196">
                  <a:extLst>
                    <a:ext uri="{FF2B5EF4-FFF2-40B4-BE49-F238E27FC236}">
                      <a16:creationId xmlns:a16="http://schemas.microsoft.com/office/drawing/2014/main" id="{FF3C3EBC-8B1C-45D7-AED5-F5DF0891037F}"/>
                    </a:ext>
                  </a:extLst>
                </p14:cNvPr>
                <p14:cNvContentPartPr/>
                <p14:nvPr/>
              </p14:nvContentPartPr>
              <p14:xfrm>
                <a:off x="7797513" y="6470437"/>
                <a:ext cx="340920" cy="321120"/>
              </p14:xfrm>
            </p:contentPart>
          </mc:Choice>
          <mc:Fallback xmlns="">
            <p:pic>
              <p:nvPicPr>
                <p:cNvPr id="197" name="Ink 196">
                  <a:extLst>
                    <a:ext uri="{FF2B5EF4-FFF2-40B4-BE49-F238E27FC236}">
                      <a16:creationId xmlns:a16="http://schemas.microsoft.com/office/drawing/2014/main" id="{FF3C3EBC-8B1C-45D7-AED5-F5DF0891037F}"/>
                    </a:ext>
                  </a:extLst>
                </p:cNvPr>
                <p:cNvPicPr/>
                <p:nvPr/>
              </p:nvPicPr>
              <p:blipFill>
                <a:blip r:embed="rId139"/>
                <a:stretch>
                  <a:fillRect/>
                </a:stretch>
              </p:blipFill>
              <p:spPr>
                <a:xfrm>
                  <a:off x="7779513" y="6452797"/>
                  <a:ext cx="3765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98" name="Ink 197">
                  <a:extLst>
                    <a:ext uri="{FF2B5EF4-FFF2-40B4-BE49-F238E27FC236}">
                      <a16:creationId xmlns:a16="http://schemas.microsoft.com/office/drawing/2014/main" id="{7E45EE67-98C7-4822-81AE-319D09C8FAA6}"/>
                    </a:ext>
                  </a:extLst>
                </p14:cNvPr>
                <p14:cNvContentPartPr/>
                <p14:nvPr/>
              </p14:nvContentPartPr>
              <p14:xfrm>
                <a:off x="8115753" y="6480517"/>
                <a:ext cx="114120" cy="195480"/>
              </p14:xfrm>
            </p:contentPart>
          </mc:Choice>
          <mc:Fallback xmlns="">
            <p:pic>
              <p:nvPicPr>
                <p:cNvPr id="198" name="Ink 197">
                  <a:extLst>
                    <a:ext uri="{FF2B5EF4-FFF2-40B4-BE49-F238E27FC236}">
                      <a16:creationId xmlns:a16="http://schemas.microsoft.com/office/drawing/2014/main" id="{7E45EE67-98C7-4822-81AE-319D09C8FAA6}"/>
                    </a:ext>
                  </a:extLst>
                </p:cNvPr>
                <p:cNvPicPr/>
                <p:nvPr/>
              </p:nvPicPr>
              <p:blipFill>
                <a:blip r:embed="rId141"/>
                <a:stretch>
                  <a:fillRect/>
                </a:stretch>
              </p:blipFill>
              <p:spPr>
                <a:xfrm>
                  <a:off x="8097753" y="6462517"/>
                  <a:ext cx="1497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00" name="Ink 199">
                  <a:extLst>
                    <a:ext uri="{FF2B5EF4-FFF2-40B4-BE49-F238E27FC236}">
                      <a16:creationId xmlns:a16="http://schemas.microsoft.com/office/drawing/2014/main" id="{07AF649E-CC01-4285-AE00-7CFCF6CF5D4D}"/>
                    </a:ext>
                  </a:extLst>
                </p14:cNvPr>
                <p14:cNvContentPartPr/>
                <p14:nvPr/>
              </p14:nvContentPartPr>
              <p14:xfrm>
                <a:off x="8281713" y="6348397"/>
                <a:ext cx="337680" cy="382320"/>
              </p14:xfrm>
            </p:contentPart>
          </mc:Choice>
          <mc:Fallback xmlns="">
            <p:pic>
              <p:nvPicPr>
                <p:cNvPr id="200" name="Ink 199">
                  <a:extLst>
                    <a:ext uri="{FF2B5EF4-FFF2-40B4-BE49-F238E27FC236}">
                      <a16:creationId xmlns:a16="http://schemas.microsoft.com/office/drawing/2014/main" id="{07AF649E-CC01-4285-AE00-7CFCF6CF5D4D}"/>
                    </a:ext>
                  </a:extLst>
                </p:cNvPr>
                <p:cNvPicPr/>
                <p:nvPr/>
              </p:nvPicPr>
              <p:blipFill>
                <a:blip r:embed="rId143"/>
                <a:stretch>
                  <a:fillRect/>
                </a:stretch>
              </p:blipFill>
              <p:spPr>
                <a:xfrm>
                  <a:off x="8263713" y="6330757"/>
                  <a:ext cx="373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1" name="Ink 200">
                  <a:extLst>
                    <a:ext uri="{FF2B5EF4-FFF2-40B4-BE49-F238E27FC236}">
                      <a16:creationId xmlns:a16="http://schemas.microsoft.com/office/drawing/2014/main" id="{FAFB9567-8F5E-47A7-AD1B-DFF12DA21275}"/>
                    </a:ext>
                  </a:extLst>
                </p14:cNvPr>
                <p14:cNvContentPartPr/>
                <p14:nvPr/>
              </p14:nvContentPartPr>
              <p14:xfrm>
                <a:off x="8663673" y="6288637"/>
                <a:ext cx="188280" cy="404280"/>
              </p14:xfrm>
            </p:contentPart>
          </mc:Choice>
          <mc:Fallback xmlns="">
            <p:pic>
              <p:nvPicPr>
                <p:cNvPr id="201" name="Ink 200">
                  <a:extLst>
                    <a:ext uri="{FF2B5EF4-FFF2-40B4-BE49-F238E27FC236}">
                      <a16:creationId xmlns:a16="http://schemas.microsoft.com/office/drawing/2014/main" id="{FAFB9567-8F5E-47A7-AD1B-DFF12DA21275}"/>
                    </a:ext>
                  </a:extLst>
                </p:cNvPr>
                <p:cNvPicPr/>
                <p:nvPr/>
              </p:nvPicPr>
              <p:blipFill>
                <a:blip r:embed="rId145"/>
                <a:stretch>
                  <a:fillRect/>
                </a:stretch>
              </p:blipFill>
              <p:spPr>
                <a:xfrm>
                  <a:off x="8646033" y="6270997"/>
                  <a:ext cx="223920" cy="43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203" name="Ink 202">
                <a:extLst>
                  <a:ext uri="{FF2B5EF4-FFF2-40B4-BE49-F238E27FC236}">
                    <a16:creationId xmlns:a16="http://schemas.microsoft.com/office/drawing/2014/main" id="{5BF44D91-EF6D-4559-B126-260A86DCC706}"/>
                  </a:ext>
                </a:extLst>
              </p14:cNvPr>
              <p14:cNvContentPartPr/>
              <p14:nvPr/>
            </p14:nvContentPartPr>
            <p14:xfrm>
              <a:off x="1317873" y="4960597"/>
              <a:ext cx="150480" cy="327960"/>
            </p14:xfrm>
          </p:contentPart>
        </mc:Choice>
        <mc:Fallback xmlns="">
          <p:pic>
            <p:nvPicPr>
              <p:cNvPr id="203" name="Ink 202">
                <a:extLst>
                  <a:ext uri="{FF2B5EF4-FFF2-40B4-BE49-F238E27FC236}">
                    <a16:creationId xmlns:a16="http://schemas.microsoft.com/office/drawing/2014/main" id="{5BF44D91-EF6D-4559-B126-260A86DCC706}"/>
                  </a:ext>
                </a:extLst>
              </p:cNvPr>
              <p:cNvPicPr/>
              <p:nvPr/>
            </p:nvPicPr>
            <p:blipFill>
              <a:blip r:embed="rId147"/>
              <a:stretch>
                <a:fillRect/>
              </a:stretch>
            </p:blipFill>
            <p:spPr>
              <a:xfrm>
                <a:off x="1300233" y="4942597"/>
                <a:ext cx="1861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4" name="Ink 203">
                <a:extLst>
                  <a:ext uri="{FF2B5EF4-FFF2-40B4-BE49-F238E27FC236}">
                    <a16:creationId xmlns:a16="http://schemas.microsoft.com/office/drawing/2014/main" id="{390B13CA-3184-4789-8A6C-59FB2A311A4D}"/>
                  </a:ext>
                </a:extLst>
              </p14:cNvPr>
              <p14:cNvContentPartPr/>
              <p14:nvPr/>
            </p14:nvContentPartPr>
            <p14:xfrm>
              <a:off x="1495353" y="5068957"/>
              <a:ext cx="157320" cy="221040"/>
            </p14:xfrm>
          </p:contentPart>
        </mc:Choice>
        <mc:Fallback xmlns="">
          <p:pic>
            <p:nvPicPr>
              <p:cNvPr id="204" name="Ink 203">
                <a:extLst>
                  <a:ext uri="{FF2B5EF4-FFF2-40B4-BE49-F238E27FC236}">
                    <a16:creationId xmlns:a16="http://schemas.microsoft.com/office/drawing/2014/main" id="{390B13CA-3184-4789-8A6C-59FB2A311A4D}"/>
                  </a:ext>
                </a:extLst>
              </p:cNvPr>
              <p:cNvPicPr/>
              <p:nvPr/>
            </p:nvPicPr>
            <p:blipFill>
              <a:blip r:embed="rId149"/>
              <a:stretch>
                <a:fillRect/>
              </a:stretch>
            </p:blipFill>
            <p:spPr>
              <a:xfrm>
                <a:off x="1477353" y="5051317"/>
                <a:ext cx="192960" cy="256680"/>
              </a:xfrm>
              <a:prstGeom prst="rect">
                <a:avLst/>
              </a:prstGeom>
            </p:spPr>
          </p:pic>
        </mc:Fallback>
      </mc:AlternateContent>
      <p:grpSp>
        <p:nvGrpSpPr>
          <p:cNvPr id="213" name="Group 212">
            <a:extLst>
              <a:ext uri="{FF2B5EF4-FFF2-40B4-BE49-F238E27FC236}">
                <a16:creationId xmlns:a16="http://schemas.microsoft.com/office/drawing/2014/main" id="{6F1F6934-70E8-4671-A5ED-493FB70DA062}"/>
              </a:ext>
            </a:extLst>
          </p:cNvPr>
          <p:cNvGrpSpPr/>
          <p:nvPr/>
        </p:nvGrpSpPr>
        <p:grpSpPr>
          <a:xfrm>
            <a:off x="1766073" y="4865197"/>
            <a:ext cx="406800" cy="474480"/>
            <a:chOff x="1766073" y="4865197"/>
            <a:chExt cx="406800" cy="474480"/>
          </a:xfrm>
        </p:grpSpPr>
        <mc:AlternateContent xmlns:mc="http://schemas.openxmlformats.org/markup-compatibility/2006" xmlns:p14="http://schemas.microsoft.com/office/powerpoint/2010/main">
          <mc:Choice Requires="p14">
            <p:contentPart p14:bwMode="auto" r:id="rId150">
              <p14:nvContentPartPr>
                <p14:cNvPr id="211" name="Ink 210">
                  <a:extLst>
                    <a:ext uri="{FF2B5EF4-FFF2-40B4-BE49-F238E27FC236}">
                      <a16:creationId xmlns:a16="http://schemas.microsoft.com/office/drawing/2014/main" id="{0F15F054-7CE0-4E8B-9CF1-5FED745AEDE4}"/>
                    </a:ext>
                  </a:extLst>
                </p14:cNvPr>
                <p14:cNvContentPartPr/>
                <p14:nvPr/>
              </p14:nvContentPartPr>
              <p14:xfrm>
                <a:off x="1766073" y="5045557"/>
                <a:ext cx="132120" cy="206280"/>
              </p14:xfrm>
            </p:contentPart>
          </mc:Choice>
          <mc:Fallback xmlns="">
            <p:pic>
              <p:nvPicPr>
                <p:cNvPr id="211" name="Ink 210">
                  <a:extLst>
                    <a:ext uri="{FF2B5EF4-FFF2-40B4-BE49-F238E27FC236}">
                      <a16:creationId xmlns:a16="http://schemas.microsoft.com/office/drawing/2014/main" id="{0F15F054-7CE0-4E8B-9CF1-5FED745AEDE4}"/>
                    </a:ext>
                  </a:extLst>
                </p:cNvPr>
                <p:cNvPicPr/>
                <p:nvPr/>
              </p:nvPicPr>
              <p:blipFill>
                <a:blip r:embed="rId151"/>
                <a:stretch>
                  <a:fillRect/>
                </a:stretch>
              </p:blipFill>
              <p:spPr>
                <a:xfrm>
                  <a:off x="1748433" y="5027917"/>
                  <a:ext cx="1677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12" name="Ink 211">
                  <a:extLst>
                    <a:ext uri="{FF2B5EF4-FFF2-40B4-BE49-F238E27FC236}">
                      <a16:creationId xmlns:a16="http://schemas.microsoft.com/office/drawing/2014/main" id="{5C39FE07-533B-4838-9A84-3D3C45D318FF}"/>
                    </a:ext>
                  </a:extLst>
                </p14:cNvPr>
                <p14:cNvContentPartPr/>
                <p14:nvPr/>
              </p14:nvContentPartPr>
              <p14:xfrm>
                <a:off x="1958673" y="4865197"/>
                <a:ext cx="214200" cy="474480"/>
              </p14:xfrm>
            </p:contentPart>
          </mc:Choice>
          <mc:Fallback xmlns="">
            <p:pic>
              <p:nvPicPr>
                <p:cNvPr id="212" name="Ink 211">
                  <a:extLst>
                    <a:ext uri="{FF2B5EF4-FFF2-40B4-BE49-F238E27FC236}">
                      <a16:creationId xmlns:a16="http://schemas.microsoft.com/office/drawing/2014/main" id="{5C39FE07-533B-4838-9A84-3D3C45D318FF}"/>
                    </a:ext>
                  </a:extLst>
                </p:cNvPr>
                <p:cNvPicPr/>
                <p:nvPr/>
              </p:nvPicPr>
              <p:blipFill>
                <a:blip r:embed="rId153"/>
                <a:stretch>
                  <a:fillRect/>
                </a:stretch>
              </p:blipFill>
              <p:spPr>
                <a:xfrm>
                  <a:off x="1940673" y="4847197"/>
                  <a:ext cx="249840" cy="510120"/>
                </a:xfrm>
                <a:prstGeom prst="rect">
                  <a:avLst/>
                </a:prstGeom>
              </p:spPr>
            </p:pic>
          </mc:Fallback>
        </mc:AlternateContent>
      </p:grpSp>
      <p:grpSp>
        <p:nvGrpSpPr>
          <p:cNvPr id="218" name="Group 217">
            <a:extLst>
              <a:ext uri="{FF2B5EF4-FFF2-40B4-BE49-F238E27FC236}">
                <a16:creationId xmlns:a16="http://schemas.microsoft.com/office/drawing/2014/main" id="{9FC06DA2-9142-4D38-BBDE-3230E0126D18}"/>
              </a:ext>
            </a:extLst>
          </p:cNvPr>
          <p:cNvGrpSpPr/>
          <p:nvPr/>
        </p:nvGrpSpPr>
        <p:grpSpPr>
          <a:xfrm>
            <a:off x="2227233" y="4971757"/>
            <a:ext cx="444240" cy="263520"/>
            <a:chOff x="2227233" y="4971757"/>
            <a:chExt cx="444240" cy="263520"/>
          </a:xfrm>
        </p:grpSpPr>
        <mc:AlternateContent xmlns:mc="http://schemas.openxmlformats.org/markup-compatibility/2006" xmlns:p14="http://schemas.microsoft.com/office/powerpoint/2010/main">
          <mc:Choice Requires="p14">
            <p:contentPart p14:bwMode="auto" r:id="rId154">
              <p14:nvContentPartPr>
                <p14:cNvPr id="216" name="Ink 215">
                  <a:extLst>
                    <a:ext uri="{FF2B5EF4-FFF2-40B4-BE49-F238E27FC236}">
                      <a16:creationId xmlns:a16="http://schemas.microsoft.com/office/drawing/2014/main" id="{DBFB9BEB-38AE-44CF-B033-0B283B8813A9}"/>
                    </a:ext>
                  </a:extLst>
                </p14:cNvPr>
                <p14:cNvContentPartPr/>
                <p14:nvPr/>
              </p14:nvContentPartPr>
              <p14:xfrm>
                <a:off x="2227233" y="5039437"/>
                <a:ext cx="143280" cy="195840"/>
              </p14:xfrm>
            </p:contentPart>
          </mc:Choice>
          <mc:Fallback xmlns="">
            <p:pic>
              <p:nvPicPr>
                <p:cNvPr id="216" name="Ink 215">
                  <a:extLst>
                    <a:ext uri="{FF2B5EF4-FFF2-40B4-BE49-F238E27FC236}">
                      <a16:creationId xmlns:a16="http://schemas.microsoft.com/office/drawing/2014/main" id="{DBFB9BEB-38AE-44CF-B033-0B283B8813A9}"/>
                    </a:ext>
                  </a:extLst>
                </p:cNvPr>
                <p:cNvPicPr/>
                <p:nvPr/>
              </p:nvPicPr>
              <p:blipFill>
                <a:blip r:embed="rId155"/>
                <a:stretch>
                  <a:fillRect/>
                </a:stretch>
              </p:blipFill>
              <p:spPr>
                <a:xfrm>
                  <a:off x="2209233" y="5021437"/>
                  <a:ext cx="178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17" name="Ink 216">
                  <a:extLst>
                    <a:ext uri="{FF2B5EF4-FFF2-40B4-BE49-F238E27FC236}">
                      <a16:creationId xmlns:a16="http://schemas.microsoft.com/office/drawing/2014/main" id="{4C83FB02-7BD0-42A3-B386-22F4E8832604}"/>
                    </a:ext>
                  </a:extLst>
                </p14:cNvPr>
                <p14:cNvContentPartPr/>
                <p14:nvPr/>
              </p14:nvContentPartPr>
              <p14:xfrm>
                <a:off x="2468433" y="4971757"/>
                <a:ext cx="203040" cy="259560"/>
              </p14:xfrm>
            </p:contentPart>
          </mc:Choice>
          <mc:Fallback xmlns="">
            <p:pic>
              <p:nvPicPr>
                <p:cNvPr id="217" name="Ink 216">
                  <a:extLst>
                    <a:ext uri="{FF2B5EF4-FFF2-40B4-BE49-F238E27FC236}">
                      <a16:creationId xmlns:a16="http://schemas.microsoft.com/office/drawing/2014/main" id="{4C83FB02-7BD0-42A3-B386-22F4E8832604}"/>
                    </a:ext>
                  </a:extLst>
                </p:cNvPr>
                <p:cNvPicPr/>
                <p:nvPr/>
              </p:nvPicPr>
              <p:blipFill>
                <a:blip r:embed="rId157"/>
                <a:stretch>
                  <a:fillRect/>
                </a:stretch>
              </p:blipFill>
              <p:spPr>
                <a:xfrm>
                  <a:off x="2450433" y="4954117"/>
                  <a:ext cx="238680" cy="295200"/>
                </a:xfrm>
                <a:prstGeom prst="rect">
                  <a:avLst/>
                </a:prstGeom>
              </p:spPr>
            </p:pic>
          </mc:Fallback>
        </mc:AlternateContent>
      </p:grpSp>
      <p:grpSp>
        <p:nvGrpSpPr>
          <p:cNvPr id="231" name="Group 230">
            <a:extLst>
              <a:ext uri="{FF2B5EF4-FFF2-40B4-BE49-F238E27FC236}">
                <a16:creationId xmlns:a16="http://schemas.microsoft.com/office/drawing/2014/main" id="{0E2323B4-F259-4649-B1A8-E48D9BF1820F}"/>
              </a:ext>
            </a:extLst>
          </p:cNvPr>
          <p:cNvGrpSpPr/>
          <p:nvPr/>
        </p:nvGrpSpPr>
        <p:grpSpPr>
          <a:xfrm>
            <a:off x="148953" y="5704717"/>
            <a:ext cx="1515600" cy="452880"/>
            <a:chOff x="148953" y="5704717"/>
            <a:chExt cx="1515600" cy="452880"/>
          </a:xfrm>
        </p:grpSpPr>
        <mc:AlternateContent xmlns:mc="http://schemas.openxmlformats.org/markup-compatibility/2006" xmlns:p14="http://schemas.microsoft.com/office/powerpoint/2010/main">
          <mc:Choice Requires="p14">
            <p:contentPart p14:bwMode="auto" r:id="rId158">
              <p14:nvContentPartPr>
                <p14:cNvPr id="219" name="Ink 218">
                  <a:extLst>
                    <a:ext uri="{FF2B5EF4-FFF2-40B4-BE49-F238E27FC236}">
                      <a16:creationId xmlns:a16="http://schemas.microsoft.com/office/drawing/2014/main" id="{6D2B95E3-53A4-427A-84BF-B5535EA90E02}"/>
                    </a:ext>
                  </a:extLst>
                </p14:cNvPr>
                <p14:cNvContentPartPr/>
                <p14:nvPr/>
              </p14:nvContentPartPr>
              <p14:xfrm>
                <a:off x="148953" y="5878597"/>
                <a:ext cx="134280" cy="239760"/>
              </p14:xfrm>
            </p:contentPart>
          </mc:Choice>
          <mc:Fallback xmlns="">
            <p:pic>
              <p:nvPicPr>
                <p:cNvPr id="219" name="Ink 218">
                  <a:extLst>
                    <a:ext uri="{FF2B5EF4-FFF2-40B4-BE49-F238E27FC236}">
                      <a16:creationId xmlns:a16="http://schemas.microsoft.com/office/drawing/2014/main" id="{6D2B95E3-53A4-427A-84BF-B5535EA90E02}"/>
                    </a:ext>
                  </a:extLst>
                </p:cNvPr>
                <p:cNvPicPr/>
                <p:nvPr/>
              </p:nvPicPr>
              <p:blipFill>
                <a:blip r:embed="rId159"/>
                <a:stretch>
                  <a:fillRect/>
                </a:stretch>
              </p:blipFill>
              <p:spPr>
                <a:xfrm>
                  <a:off x="131313" y="5860957"/>
                  <a:ext cx="169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0" name="Ink 219">
                  <a:extLst>
                    <a:ext uri="{FF2B5EF4-FFF2-40B4-BE49-F238E27FC236}">
                      <a16:creationId xmlns:a16="http://schemas.microsoft.com/office/drawing/2014/main" id="{2C419B0A-E94E-4067-A275-D84554FE803F}"/>
                    </a:ext>
                  </a:extLst>
                </p14:cNvPr>
                <p14:cNvContentPartPr/>
                <p14:nvPr/>
              </p14:nvContentPartPr>
              <p14:xfrm>
                <a:off x="320673" y="5912077"/>
                <a:ext cx="115560" cy="165960"/>
              </p14:xfrm>
            </p:contentPart>
          </mc:Choice>
          <mc:Fallback xmlns="">
            <p:pic>
              <p:nvPicPr>
                <p:cNvPr id="220" name="Ink 219">
                  <a:extLst>
                    <a:ext uri="{FF2B5EF4-FFF2-40B4-BE49-F238E27FC236}">
                      <a16:creationId xmlns:a16="http://schemas.microsoft.com/office/drawing/2014/main" id="{2C419B0A-E94E-4067-A275-D84554FE803F}"/>
                    </a:ext>
                  </a:extLst>
                </p:cNvPr>
                <p:cNvPicPr/>
                <p:nvPr/>
              </p:nvPicPr>
              <p:blipFill>
                <a:blip r:embed="rId161"/>
                <a:stretch>
                  <a:fillRect/>
                </a:stretch>
              </p:blipFill>
              <p:spPr>
                <a:xfrm>
                  <a:off x="303033" y="5894437"/>
                  <a:ext cx="151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4" name="Ink 223">
                  <a:extLst>
                    <a:ext uri="{FF2B5EF4-FFF2-40B4-BE49-F238E27FC236}">
                      <a16:creationId xmlns:a16="http://schemas.microsoft.com/office/drawing/2014/main" id="{70B2B6E1-690F-4709-8B4A-38B9EAA363B0}"/>
                    </a:ext>
                  </a:extLst>
                </p14:cNvPr>
                <p14:cNvContentPartPr/>
                <p14:nvPr/>
              </p14:nvContentPartPr>
              <p14:xfrm>
                <a:off x="520113" y="5861677"/>
                <a:ext cx="17640" cy="8640"/>
              </p14:xfrm>
            </p:contentPart>
          </mc:Choice>
          <mc:Fallback xmlns="">
            <p:pic>
              <p:nvPicPr>
                <p:cNvPr id="224" name="Ink 223">
                  <a:extLst>
                    <a:ext uri="{FF2B5EF4-FFF2-40B4-BE49-F238E27FC236}">
                      <a16:creationId xmlns:a16="http://schemas.microsoft.com/office/drawing/2014/main" id="{70B2B6E1-690F-4709-8B4A-38B9EAA363B0}"/>
                    </a:ext>
                  </a:extLst>
                </p:cNvPr>
                <p:cNvPicPr/>
                <p:nvPr/>
              </p:nvPicPr>
              <p:blipFill>
                <a:blip r:embed="rId163"/>
                <a:stretch>
                  <a:fillRect/>
                </a:stretch>
              </p:blipFill>
              <p:spPr>
                <a:xfrm>
                  <a:off x="502473" y="5844037"/>
                  <a:ext cx="53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25" name="Ink 224">
                  <a:extLst>
                    <a:ext uri="{FF2B5EF4-FFF2-40B4-BE49-F238E27FC236}">
                      <a16:creationId xmlns:a16="http://schemas.microsoft.com/office/drawing/2014/main" id="{F45204B8-8093-43B1-BE1B-6A8622A758D0}"/>
                    </a:ext>
                  </a:extLst>
                </p14:cNvPr>
                <p14:cNvContentPartPr/>
                <p14:nvPr/>
              </p14:nvContentPartPr>
              <p14:xfrm>
                <a:off x="456033" y="5876437"/>
                <a:ext cx="159120" cy="275400"/>
              </p14:xfrm>
            </p:contentPart>
          </mc:Choice>
          <mc:Fallback xmlns="">
            <p:pic>
              <p:nvPicPr>
                <p:cNvPr id="225" name="Ink 224">
                  <a:extLst>
                    <a:ext uri="{FF2B5EF4-FFF2-40B4-BE49-F238E27FC236}">
                      <a16:creationId xmlns:a16="http://schemas.microsoft.com/office/drawing/2014/main" id="{F45204B8-8093-43B1-BE1B-6A8622A758D0}"/>
                    </a:ext>
                  </a:extLst>
                </p:cNvPr>
                <p:cNvPicPr/>
                <p:nvPr/>
              </p:nvPicPr>
              <p:blipFill>
                <a:blip r:embed="rId165"/>
                <a:stretch>
                  <a:fillRect/>
                </a:stretch>
              </p:blipFill>
              <p:spPr>
                <a:xfrm>
                  <a:off x="438393" y="5858797"/>
                  <a:ext cx="194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6" name="Ink 225">
                  <a:extLst>
                    <a:ext uri="{FF2B5EF4-FFF2-40B4-BE49-F238E27FC236}">
                      <a16:creationId xmlns:a16="http://schemas.microsoft.com/office/drawing/2014/main" id="{A2A47987-34AE-4620-A688-42767CD0ACFD}"/>
                    </a:ext>
                  </a:extLst>
                </p14:cNvPr>
                <p14:cNvContentPartPr/>
                <p14:nvPr/>
              </p14:nvContentPartPr>
              <p14:xfrm>
                <a:off x="644673" y="5704717"/>
                <a:ext cx="215640" cy="452880"/>
              </p14:xfrm>
            </p:contentPart>
          </mc:Choice>
          <mc:Fallback xmlns="">
            <p:pic>
              <p:nvPicPr>
                <p:cNvPr id="226" name="Ink 225">
                  <a:extLst>
                    <a:ext uri="{FF2B5EF4-FFF2-40B4-BE49-F238E27FC236}">
                      <a16:creationId xmlns:a16="http://schemas.microsoft.com/office/drawing/2014/main" id="{A2A47987-34AE-4620-A688-42767CD0ACFD}"/>
                    </a:ext>
                  </a:extLst>
                </p:cNvPr>
                <p:cNvPicPr/>
                <p:nvPr/>
              </p:nvPicPr>
              <p:blipFill>
                <a:blip r:embed="rId167"/>
                <a:stretch>
                  <a:fillRect/>
                </a:stretch>
              </p:blipFill>
              <p:spPr>
                <a:xfrm>
                  <a:off x="626673" y="5687077"/>
                  <a:ext cx="2512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7" name="Ink 226">
                  <a:extLst>
                    <a:ext uri="{FF2B5EF4-FFF2-40B4-BE49-F238E27FC236}">
                      <a16:creationId xmlns:a16="http://schemas.microsoft.com/office/drawing/2014/main" id="{C81863DB-AD18-4B3E-A636-690AA254A9F1}"/>
                    </a:ext>
                  </a:extLst>
                </p14:cNvPr>
                <p14:cNvContentPartPr/>
                <p14:nvPr/>
              </p14:nvContentPartPr>
              <p14:xfrm>
                <a:off x="871113" y="5903437"/>
                <a:ext cx="147600" cy="190080"/>
              </p14:xfrm>
            </p:contentPart>
          </mc:Choice>
          <mc:Fallback xmlns="">
            <p:pic>
              <p:nvPicPr>
                <p:cNvPr id="227" name="Ink 226">
                  <a:extLst>
                    <a:ext uri="{FF2B5EF4-FFF2-40B4-BE49-F238E27FC236}">
                      <a16:creationId xmlns:a16="http://schemas.microsoft.com/office/drawing/2014/main" id="{C81863DB-AD18-4B3E-A636-690AA254A9F1}"/>
                    </a:ext>
                  </a:extLst>
                </p:cNvPr>
                <p:cNvPicPr/>
                <p:nvPr/>
              </p:nvPicPr>
              <p:blipFill>
                <a:blip r:embed="rId169"/>
                <a:stretch>
                  <a:fillRect/>
                </a:stretch>
              </p:blipFill>
              <p:spPr>
                <a:xfrm>
                  <a:off x="853113" y="5885797"/>
                  <a:ext cx="183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28" name="Ink 227">
                  <a:extLst>
                    <a:ext uri="{FF2B5EF4-FFF2-40B4-BE49-F238E27FC236}">
                      <a16:creationId xmlns:a16="http://schemas.microsoft.com/office/drawing/2014/main" id="{EB9244B1-4FF5-4E3A-AB73-758676CFCABA}"/>
                    </a:ext>
                  </a:extLst>
                </p14:cNvPr>
                <p14:cNvContentPartPr/>
                <p14:nvPr/>
              </p14:nvContentPartPr>
              <p14:xfrm>
                <a:off x="1097553" y="5853397"/>
                <a:ext cx="290160" cy="272160"/>
              </p14:xfrm>
            </p:contentPart>
          </mc:Choice>
          <mc:Fallback xmlns="">
            <p:pic>
              <p:nvPicPr>
                <p:cNvPr id="228" name="Ink 227">
                  <a:extLst>
                    <a:ext uri="{FF2B5EF4-FFF2-40B4-BE49-F238E27FC236}">
                      <a16:creationId xmlns:a16="http://schemas.microsoft.com/office/drawing/2014/main" id="{EB9244B1-4FF5-4E3A-AB73-758676CFCABA}"/>
                    </a:ext>
                  </a:extLst>
                </p:cNvPr>
                <p:cNvPicPr/>
                <p:nvPr/>
              </p:nvPicPr>
              <p:blipFill>
                <a:blip r:embed="rId171"/>
                <a:stretch>
                  <a:fillRect/>
                </a:stretch>
              </p:blipFill>
              <p:spPr>
                <a:xfrm>
                  <a:off x="1079553" y="5835757"/>
                  <a:ext cx="325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9" name="Ink 228">
                  <a:extLst>
                    <a:ext uri="{FF2B5EF4-FFF2-40B4-BE49-F238E27FC236}">
                      <a16:creationId xmlns:a16="http://schemas.microsoft.com/office/drawing/2014/main" id="{10184CD1-0EEE-484C-A100-319A78790F07}"/>
                    </a:ext>
                  </a:extLst>
                </p14:cNvPr>
                <p14:cNvContentPartPr/>
                <p14:nvPr/>
              </p14:nvContentPartPr>
              <p14:xfrm>
                <a:off x="1547193" y="5907757"/>
                <a:ext cx="94320" cy="24840"/>
              </p14:xfrm>
            </p:contentPart>
          </mc:Choice>
          <mc:Fallback xmlns="">
            <p:pic>
              <p:nvPicPr>
                <p:cNvPr id="229" name="Ink 228">
                  <a:extLst>
                    <a:ext uri="{FF2B5EF4-FFF2-40B4-BE49-F238E27FC236}">
                      <a16:creationId xmlns:a16="http://schemas.microsoft.com/office/drawing/2014/main" id="{10184CD1-0EEE-484C-A100-319A78790F07}"/>
                    </a:ext>
                  </a:extLst>
                </p:cNvPr>
                <p:cNvPicPr/>
                <p:nvPr/>
              </p:nvPicPr>
              <p:blipFill>
                <a:blip r:embed="rId173"/>
                <a:stretch>
                  <a:fillRect/>
                </a:stretch>
              </p:blipFill>
              <p:spPr>
                <a:xfrm>
                  <a:off x="1529553" y="5890117"/>
                  <a:ext cx="129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30" name="Ink 229">
                  <a:extLst>
                    <a:ext uri="{FF2B5EF4-FFF2-40B4-BE49-F238E27FC236}">
                      <a16:creationId xmlns:a16="http://schemas.microsoft.com/office/drawing/2014/main" id="{1D04D84E-19AF-457E-94A5-7B69BD74EF1E}"/>
                    </a:ext>
                  </a:extLst>
                </p14:cNvPr>
                <p14:cNvContentPartPr/>
                <p14:nvPr/>
              </p14:nvContentPartPr>
              <p14:xfrm>
                <a:off x="1533513" y="5991277"/>
                <a:ext cx="131040" cy="36000"/>
              </p14:xfrm>
            </p:contentPart>
          </mc:Choice>
          <mc:Fallback xmlns="">
            <p:pic>
              <p:nvPicPr>
                <p:cNvPr id="230" name="Ink 229">
                  <a:extLst>
                    <a:ext uri="{FF2B5EF4-FFF2-40B4-BE49-F238E27FC236}">
                      <a16:creationId xmlns:a16="http://schemas.microsoft.com/office/drawing/2014/main" id="{1D04D84E-19AF-457E-94A5-7B69BD74EF1E}"/>
                    </a:ext>
                  </a:extLst>
                </p:cNvPr>
                <p:cNvPicPr/>
                <p:nvPr/>
              </p:nvPicPr>
              <p:blipFill>
                <a:blip r:embed="rId175"/>
                <a:stretch>
                  <a:fillRect/>
                </a:stretch>
              </p:blipFill>
              <p:spPr>
                <a:xfrm>
                  <a:off x="1515513" y="5973277"/>
                  <a:ext cx="166680" cy="71640"/>
                </a:xfrm>
                <a:prstGeom prst="rect">
                  <a:avLst/>
                </a:prstGeom>
              </p:spPr>
            </p:pic>
          </mc:Fallback>
        </mc:AlternateContent>
      </p:grpSp>
      <p:grpSp>
        <p:nvGrpSpPr>
          <p:cNvPr id="238" name="Group 237">
            <a:extLst>
              <a:ext uri="{FF2B5EF4-FFF2-40B4-BE49-F238E27FC236}">
                <a16:creationId xmlns:a16="http://schemas.microsoft.com/office/drawing/2014/main" id="{1C123CBA-E676-44CD-B289-92BE3B14275E}"/>
              </a:ext>
            </a:extLst>
          </p:cNvPr>
          <p:cNvGrpSpPr/>
          <p:nvPr/>
        </p:nvGrpSpPr>
        <p:grpSpPr>
          <a:xfrm>
            <a:off x="5473713" y="5671957"/>
            <a:ext cx="807480" cy="308880"/>
            <a:chOff x="5473713" y="5671957"/>
            <a:chExt cx="807480" cy="308880"/>
          </a:xfrm>
        </p:grpSpPr>
        <mc:AlternateContent xmlns:mc="http://schemas.openxmlformats.org/markup-compatibility/2006" xmlns:p14="http://schemas.microsoft.com/office/powerpoint/2010/main">
          <mc:Choice Requires="p14">
            <p:contentPart p14:bwMode="auto" r:id="rId176">
              <p14:nvContentPartPr>
                <p14:cNvPr id="232" name="Ink 231">
                  <a:extLst>
                    <a:ext uri="{FF2B5EF4-FFF2-40B4-BE49-F238E27FC236}">
                      <a16:creationId xmlns:a16="http://schemas.microsoft.com/office/drawing/2014/main" id="{92890077-0C1B-44F9-8DC2-C58F830637AE}"/>
                    </a:ext>
                  </a:extLst>
                </p14:cNvPr>
                <p14:cNvContentPartPr/>
                <p14:nvPr/>
              </p14:nvContentPartPr>
              <p14:xfrm>
                <a:off x="5473713" y="5760877"/>
                <a:ext cx="183960" cy="219960"/>
              </p14:xfrm>
            </p:contentPart>
          </mc:Choice>
          <mc:Fallback xmlns="">
            <p:pic>
              <p:nvPicPr>
                <p:cNvPr id="232" name="Ink 231">
                  <a:extLst>
                    <a:ext uri="{FF2B5EF4-FFF2-40B4-BE49-F238E27FC236}">
                      <a16:creationId xmlns:a16="http://schemas.microsoft.com/office/drawing/2014/main" id="{92890077-0C1B-44F9-8DC2-C58F830637AE}"/>
                    </a:ext>
                  </a:extLst>
                </p:cNvPr>
                <p:cNvPicPr/>
                <p:nvPr/>
              </p:nvPicPr>
              <p:blipFill>
                <a:blip r:embed="rId177"/>
                <a:stretch>
                  <a:fillRect/>
                </a:stretch>
              </p:blipFill>
              <p:spPr>
                <a:xfrm>
                  <a:off x="5455713" y="5742877"/>
                  <a:ext cx="219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33" name="Ink 232">
                  <a:extLst>
                    <a:ext uri="{FF2B5EF4-FFF2-40B4-BE49-F238E27FC236}">
                      <a16:creationId xmlns:a16="http://schemas.microsoft.com/office/drawing/2014/main" id="{39EB830B-668F-49A1-80E3-82D1412AD289}"/>
                    </a:ext>
                  </a:extLst>
                </p14:cNvPr>
                <p14:cNvContentPartPr/>
                <p14:nvPr/>
              </p14:nvContentPartPr>
              <p14:xfrm>
                <a:off x="5621313" y="5796157"/>
                <a:ext cx="137880" cy="179280"/>
              </p14:xfrm>
            </p:contentPart>
          </mc:Choice>
          <mc:Fallback xmlns="">
            <p:pic>
              <p:nvPicPr>
                <p:cNvPr id="233" name="Ink 232">
                  <a:extLst>
                    <a:ext uri="{FF2B5EF4-FFF2-40B4-BE49-F238E27FC236}">
                      <a16:creationId xmlns:a16="http://schemas.microsoft.com/office/drawing/2014/main" id="{39EB830B-668F-49A1-80E3-82D1412AD289}"/>
                    </a:ext>
                  </a:extLst>
                </p:cNvPr>
                <p:cNvPicPr/>
                <p:nvPr/>
              </p:nvPicPr>
              <p:blipFill>
                <a:blip r:embed="rId179"/>
                <a:stretch>
                  <a:fillRect/>
                </a:stretch>
              </p:blipFill>
              <p:spPr>
                <a:xfrm>
                  <a:off x="5603673" y="5778157"/>
                  <a:ext cx="173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34" name="Ink 233">
                  <a:extLst>
                    <a:ext uri="{FF2B5EF4-FFF2-40B4-BE49-F238E27FC236}">
                      <a16:creationId xmlns:a16="http://schemas.microsoft.com/office/drawing/2014/main" id="{0C25AAA7-CE00-4981-BEFA-061E544D8AF5}"/>
                    </a:ext>
                  </a:extLst>
                </p14:cNvPr>
                <p14:cNvContentPartPr/>
                <p14:nvPr/>
              </p14:nvContentPartPr>
              <p14:xfrm>
                <a:off x="5763513" y="5788957"/>
                <a:ext cx="106560" cy="136440"/>
              </p14:xfrm>
            </p:contentPart>
          </mc:Choice>
          <mc:Fallback xmlns="">
            <p:pic>
              <p:nvPicPr>
                <p:cNvPr id="234" name="Ink 233">
                  <a:extLst>
                    <a:ext uri="{FF2B5EF4-FFF2-40B4-BE49-F238E27FC236}">
                      <a16:creationId xmlns:a16="http://schemas.microsoft.com/office/drawing/2014/main" id="{0C25AAA7-CE00-4981-BEFA-061E544D8AF5}"/>
                    </a:ext>
                  </a:extLst>
                </p:cNvPr>
                <p:cNvPicPr/>
                <p:nvPr/>
              </p:nvPicPr>
              <p:blipFill>
                <a:blip r:embed="rId181"/>
                <a:stretch>
                  <a:fillRect/>
                </a:stretch>
              </p:blipFill>
              <p:spPr>
                <a:xfrm>
                  <a:off x="5745513" y="5770957"/>
                  <a:ext cx="142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35" name="Ink 234">
                  <a:extLst>
                    <a:ext uri="{FF2B5EF4-FFF2-40B4-BE49-F238E27FC236}">
                      <a16:creationId xmlns:a16="http://schemas.microsoft.com/office/drawing/2014/main" id="{B96404A6-8C42-439E-A1FB-952784131ADC}"/>
                    </a:ext>
                  </a:extLst>
                </p14:cNvPr>
                <p14:cNvContentPartPr/>
                <p14:nvPr/>
              </p14:nvContentPartPr>
              <p14:xfrm>
                <a:off x="5923713" y="5671957"/>
                <a:ext cx="105840" cy="285840"/>
              </p14:xfrm>
            </p:contentPart>
          </mc:Choice>
          <mc:Fallback xmlns="">
            <p:pic>
              <p:nvPicPr>
                <p:cNvPr id="235" name="Ink 234">
                  <a:extLst>
                    <a:ext uri="{FF2B5EF4-FFF2-40B4-BE49-F238E27FC236}">
                      <a16:creationId xmlns:a16="http://schemas.microsoft.com/office/drawing/2014/main" id="{B96404A6-8C42-439E-A1FB-952784131ADC}"/>
                    </a:ext>
                  </a:extLst>
                </p:cNvPr>
                <p:cNvPicPr/>
                <p:nvPr/>
              </p:nvPicPr>
              <p:blipFill>
                <a:blip r:embed="rId183"/>
                <a:stretch>
                  <a:fillRect/>
                </a:stretch>
              </p:blipFill>
              <p:spPr>
                <a:xfrm>
                  <a:off x="5906073" y="5654317"/>
                  <a:ext cx="1414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36" name="Ink 235">
                  <a:extLst>
                    <a:ext uri="{FF2B5EF4-FFF2-40B4-BE49-F238E27FC236}">
                      <a16:creationId xmlns:a16="http://schemas.microsoft.com/office/drawing/2014/main" id="{51DCB24F-4A94-4C4B-96E1-09823FBD0911}"/>
                    </a:ext>
                  </a:extLst>
                </p14:cNvPr>
                <p14:cNvContentPartPr/>
                <p14:nvPr/>
              </p14:nvContentPartPr>
              <p14:xfrm>
                <a:off x="6046833" y="5763037"/>
                <a:ext cx="59040" cy="168480"/>
              </p14:xfrm>
            </p:contentPart>
          </mc:Choice>
          <mc:Fallback xmlns="">
            <p:pic>
              <p:nvPicPr>
                <p:cNvPr id="236" name="Ink 235">
                  <a:extLst>
                    <a:ext uri="{FF2B5EF4-FFF2-40B4-BE49-F238E27FC236}">
                      <a16:creationId xmlns:a16="http://schemas.microsoft.com/office/drawing/2014/main" id="{51DCB24F-4A94-4C4B-96E1-09823FBD0911}"/>
                    </a:ext>
                  </a:extLst>
                </p:cNvPr>
                <p:cNvPicPr/>
                <p:nvPr/>
              </p:nvPicPr>
              <p:blipFill>
                <a:blip r:embed="rId185"/>
                <a:stretch>
                  <a:fillRect/>
                </a:stretch>
              </p:blipFill>
              <p:spPr>
                <a:xfrm>
                  <a:off x="6028833" y="5745397"/>
                  <a:ext cx="94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37" name="Ink 236">
                  <a:extLst>
                    <a:ext uri="{FF2B5EF4-FFF2-40B4-BE49-F238E27FC236}">
                      <a16:creationId xmlns:a16="http://schemas.microsoft.com/office/drawing/2014/main" id="{15112F5C-3BC5-4737-82F0-3EBA7C679095}"/>
                    </a:ext>
                  </a:extLst>
                </p14:cNvPr>
                <p14:cNvContentPartPr/>
                <p14:nvPr/>
              </p14:nvContentPartPr>
              <p14:xfrm>
                <a:off x="6145473" y="5675917"/>
                <a:ext cx="135720" cy="236160"/>
              </p14:xfrm>
            </p:contentPart>
          </mc:Choice>
          <mc:Fallback xmlns="">
            <p:pic>
              <p:nvPicPr>
                <p:cNvPr id="237" name="Ink 236">
                  <a:extLst>
                    <a:ext uri="{FF2B5EF4-FFF2-40B4-BE49-F238E27FC236}">
                      <a16:creationId xmlns:a16="http://schemas.microsoft.com/office/drawing/2014/main" id="{15112F5C-3BC5-4737-82F0-3EBA7C679095}"/>
                    </a:ext>
                  </a:extLst>
                </p:cNvPr>
                <p:cNvPicPr/>
                <p:nvPr/>
              </p:nvPicPr>
              <p:blipFill>
                <a:blip r:embed="rId187"/>
                <a:stretch>
                  <a:fillRect/>
                </a:stretch>
              </p:blipFill>
              <p:spPr>
                <a:xfrm>
                  <a:off x="6127473" y="5658277"/>
                  <a:ext cx="171360" cy="271800"/>
                </a:xfrm>
                <a:prstGeom prst="rect">
                  <a:avLst/>
                </a:prstGeom>
              </p:spPr>
            </p:pic>
          </mc:Fallback>
        </mc:AlternateContent>
      </p:grpSp>
      <p:grpSp>
        <p:nvGrpSpPr>
          <p:cNvPr id="239" name="Group 238">
            <a:extLst>
              <a:ext uri="{FF2B5EF4-FFF2-40B4-BE49-F238E27FC236}">
                <a16:creationId xmlns:a16="http://schemas.microsoft.com/office/drawing/2014/main" id="{5758FDF1-0AE1-4EC6-9453-1DEB5B927325}"/>
              </a:ext>
            </a:extLst>
          </p:cNvPr>
          <p:cNvGrpSpPr/>
          <p:nvPr/>
        </p:nvGrpSpPr>
        <p:grpSpPr>
          <a:xfrm>
            <a:off x="6352070" y="5623055"/>
            <a:ext cx="807480" cy="308880"/>
            <a:chOff x="5473713" y="5671957"/>
            <a:chExt cx="807480" cy="308880"/>
          </a:xfrm>
        </p:grpSpPr>
        <mc:AlternateContent xmlns:mc="http://schemas.openxmlformats.org/markup-compatibility/2006" xmlns:p14="http://schemas.microsoft.com/office/powerpoint/2010/main">
          <mc:Choice Requires="p14">
            <p:contentPart p14:bwMode="auto" r:id="rId188">
              <p14:nvContentPartPr>
                <p14:cNvPr id="240" name="Ink 239">
                  <a:extLst>
                    <a:ext uri="{FF2B5EF4-FFF2-40B4-BE49-F238E27FC236}">
                      <a16:creationId xmlns:a16="http://schemas.microsoft.com/office/drawing/2014/main" id="{310D7A44-DC9D-49CA-9F30-946EEE621079}"/>
                    </a:ext>
                  </a:extLst>
                </p14:cNvPr>
                <p14:cNvContentPartPr/>
                <p14:nvPr/>
              </p14:nvContentPartPr>
              <p14:xfrm>
                <a:off x="5473713" y="5760877"/>
                <a:ext cx="183960" cy="219960"/>
              </p14:xfrm>
            </p:contentPart>
          </mc:Choice>
          <mc:Fallback xmlns="">
            <p:pic>
              <p:nvPicPr>
                <p:cNvPr id="240" name="Ink 239">
                  <a:extLst>
                    <a:ext uri="{FF2B5EF4-FFF2-40B4-BE49-F238E27FC236}">
                      <a16:creationId xmlns:a16="http://schemas.microsoft.com/office/drawing/2014/main" id="{310D7A44-DC9D-49CA-9F30-946EEE621079}"/>
                    </a:ext>
                  </a:extLst>
                </p:cNvPr>
                <p:cNvPicPr/>
                <p:nvPr/>
              </p:nvPicPr>
              <p:blipFill>
                <a:blip r:embed="rId177"/>
                <a:stretch>
                  <a:fillRect/>
                </a:stretch>
              </p:blipFill>
              <p:spPr>
                <a:xfrm>
                  <a:off x="5455713" y="5742877"/>
                  <a:ext cx="219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41" name="Ink 240">
                  <a:extLst>
                    <a:ext uri="{FF2B5EF4-FFF2-40B4-BE49-F238E27FC236}">
                      <a16:creationId xmlns:a16="http://schemas.microsoft.com/office/drawing/2014/main" id="{AA0BB825-6E12-43C5-8AD1-0142E0063B6D}"/>
                    </a:ext>
                  </a:extLst>
                </p14:cNvPr>
                <p14:cNvContentPartPr/>
                <p14:nvPr/>
              </p14:nvContentPartPr>
              <p14:xfrm>
                <a:off x="5621313" y="5796157"/>
                <a:ext cx="137880" cy="179280"/>
              </p14:xfrm>
            </p:contentPart>
          </mc:Choice>
          <mc:Fallback xmlns="">
            <p:pic>
              <p:nvPicPr>
                <p:cNvPr id="241" name="Ink 240">
                  <a:extLst>
                    <a:ext uri="{FF2B5EF4-FFF2-40B4-BE49-F238E27FC236}">
                      <a16:creationId xmlns:a16="http://schemas.microsoft.com/office/drawing/2014/main" id="{AA0BB825-6E12-43C5-8AD1-0142E0063B6D}"/>
                    </a:ext>
                  </a:extLst>
                </p:cNvPr>
                <p:cNvPicPr/>
                <p:nvPr/>
              </p:nvPicPr>
              <p:blipFill>
                <a:blip r:embed="rId179"/>
                <a:stretch>
                  <a:fillRect/>
                </a:stretch>
              </p:blipFill>
              <p:spPr>
                <a:xfrm>
                  <a:off x="5603673" y="5778157"/>
                  <a:ext cx="173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42" name="Ink 241">
                  <a:extLst>
                    <a:ext uri="{FF2B5EF4-FFF2-40B4-BE49-F238E27FC236}">
                      <a16:creationId xmlns:a16="http://schemas.microsoft.com/office/drawing/2014/main" id="{E0F279D4-3369-44A0-9622-0F53CE70BF54}"/>
                    </a:ext>
                  </a:extLst>
                </p14:cNvPr>
                <p14:cNvContentPartPr/>
                <p14:nvPr/>
              </p14:nvContentPartPr>
              <p14:xfrm>
                <a:off x="5763513" y="5788957"/>
                <a:ext cx="106560" cy="136440"/>
              </p14:xfrm>
            </p:contentPart>
          </mc:Choice>
          <mc:Fallback xmlns="">
            <p:pic>
              <p:nvPicPr>
                <p:cNvPr id="242" name="Ink 241">
                  <a:extLst>
                    <a:ext uri="{FF2B5EF4-FFF2-40B4-BE49-F238E27FC236}">
                      <a16:creationId xmlns:a16="http://schemas.microsoft.com/office/drawing/2014/main" id="{E0F279D4-3369-44A0-9622-0F53CE70BF54}"/>
                    </a:ext>
                  </a:extLst>
                </p:cNvPr>
                <p:cNvPicPr/>
                <p:nvPr/>
              </p:nvPicPr>
              <p:blipFill>
                <a:blip r:embed="rId181"/>
                <a:stretch>
                  <a:fillRect/>
                </a:stretch>
              </p:blipFill>
              <p:spPr>
                <a:xfrm>
                  <a:off x="5745513" y="5770957"/>
                  <a:ext cx="142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43" name="Ink 242">
                  <a:extLst>
                    <a:ext uri="{FF2B5EF4-FFF2-40B4-BE49-F238E27FC236}">
                      <a16:creationId xmlns:a16="http://schemas.microsoft.com/office/drawing/2014/main" id="{971C119C-17AD-4361-8347-5813323B9616}"/>
                    </a:ext>
                  </a:extLst>
                </p14:cNvPr>
                <p14:cNvContentPartPr/>
                <p14:nvPr/>
              </p14:nvContentPartPr>
              <p14:xfrm>
                <a:off x="5923713" y="5671957"/>
                <a:ext cx="105840" cy="285840"/>
              </p14:xfrm>
            </p:contentPart>
          </mc:Choice>
          <mc:Fallback xmlns="">
            <p:pic>
              <p:nvPicPr>
                <p:cNvPr id="243" name="Ink 242">
                  <a:extLst>
                    <a:ext uri="{FF2B5EF4-FFF2-40B4-BE49-F238E27FC236}">
                      <a16:creationId xmlns:a16="http://schemas.microsoft.com/office/drawing/2014/main" id="{971C119C-17AD-4361-8347-5813323B9616}"/>
                    </a:ext>
                  </a:extLst>
                </p:cNvPr>
                <p:cNvPicPr/>
                <p:nvPr/>
              </p:nvPicPr>
              <p:blipFill>
                <a:blip r:embed="rId183"/>
                <a:stretch>
                  <a:fillRect/>
                </a:stretch>
              </p:blipFill>
              <p:spPr>
                <a:xfrm>
                  <a:off x="5906073" y="5654317"/>
                  <a:ext cx="1414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44" name="Ink 243">
                  <a:extLst>
                    <a:ext uri="{FF2B5EF4-FFF2-40B4-BE49-F238E27FC236}">
                      <a16:creationId xmlns:a16="http://schemas.microsoft.com/office/drawing/2014/main" id="{7DEBB250-9EDF-45ED-9F7A-074083ED34B5}"/>
                    </a:ext>
                  </a:extLst>
                </p14:cNvPr>
                <p14:cNvContentPartPr/>
                <p14:nvPr/>
              </p14:nvContentPartPr>
              <p14:xfrm>
                <a:off x="6046833" y="5763037"/>
                <a:ext cx="59040" cy="168480"/>
              </p14:xfrm>
            </p:contentPart>
          </mc:Choice>
          <mc:Fallback xmlns="">
            <p:pic>
              <p:nvPicPr>
                <p:cNvPr id="244" name="Ink 243">
                  <a:extLst>
                    <a:ext uri="{FF2B5EF4-FFF2-40B4-BE49-F238E27FC236}">
                      <a16:creationId xmlns:a16="http://schemas.microsoft.com/office/drawing/2014/main" id="{7DEBB250-9EDF-45ED-9F7A-074083ED34B5}"/>
                    </a:ext>
                  </a:extLst>
                </p:cNvPr>
                <p:cNvPicPr/>
                <p:nvPr/>
              </p:nvPicPr>
              <p:blipFill>
                <a:blip r:embed="rId185"/>
                <a:stretch>
                  <a:fillRect/>
                </a:stretch>
              </p:blipFill>
              <p:spPr>
                <a:xfrm>
                  <a:off x="6028833" y="5745397"/>
                  <a:ext cx="94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45" name="Ink 244">
                  <a:extLst>
                    <a:ext uri="{FF2B5EF4-FFF2-40B4-BE49-F238E27FC236}">
                      <a16:creationId xmlns:a16="http://schemas.microsoft.com/office/drawing/2014/main" id="{DCA73596-A1D4-4B75-8894-89AD1433D7EB}"/>
                    </a:ext>
                  </a:extLst>
                </p14:cNvPr>
                <p14:cNvContentPartPr/>
                <p14:nvPr/>
              </p14:nvContentPartPr>
              <p14:xfrm>
                <a:off x="6145473" y="5675917"/>
                <a:ext cx="135720" cy="236160"/>
              </p14:xfrm>
            </p:contentPart>
          </mc:Choice>
          <mc:Fallback xmlns="">
            <p:pic>
              <p:nvPicPr>
                <p:cNvPr id="245" name="Ink 244">
                  <a:extLst>
                    <a:ext uri="{FF2B5EF4-FFF2-40B4-BE49-F238E27FC236}">
                      <a16:creationId xmlns:a16="http://schemas.microsoft.com/office/drawing/2014/main" id="{DCA73596-A1D4-4B75-8894-89AD1433D7EB}"/>
                    </a:ext>
                  </a:extLst>
                </p:cNvPr>
                <p:cNvPicPr/>
                <p:nvPr/>
              </p:nvPicPr>
              <p:blipFill>
                <a:blip r:embed="rId187"/>
                <a:stretch>
                  <a:fillRect/>
                </a:stretch>
              </p:blipFill>
              <p:spPr>
                <a:xfrm>
                  <a:off x="6127473" y="5658277"/>
                  <a:ext cx="171360" cy="271800"/>
                </a:xfrm>
                <a:prstGeom prst="rect">
                  <a:avLst/>
                </a:prstGeom>
              </p:spPr>
            </p:pic>
          </mc:Fallback>
        </mc:AlternateContent>
      </p:grpSp>
    </p:spTree>
    <p:extLst>
      <p:ext uri="{BB962C8B-B14F-4D97-AF65-F5344CB8AC3E}">
        <p14:creationId xmlns:p14="http://schemas.microsoft.com/office/powerpoint/2010/main" val="21088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0"/>
            <a:ext cx="7886700" cy="1325563"/>
          </a:xfrm>
        </p:spPr>
        <p:txBody>
          <a:bodyPr>
            <a:normAutofit/>
          </a:bodyPr>
          <a:lstStyle/>
          <a:p>
            <a:r>
              <a:rPr lang="en-US" dirty="0"/>
              <a:t>Code: Identifier Split</a:t>
            </a:r>
          </a:p>
        </p:txBody>
      </p:sp>
      <p:sp>
        <p:nvSpPr>
          <p:cNvPr id="3" name="Content Placeholder 2"/>
          <p:cNvSpPr>
            <a:spLocks noGrp="1"/>
          </p:cNvSpPr>
          <p:nvPr>
            <p:ph idx="1"/>
          </p:nvPr>
        </p:nvSpPr>
        <p:spPr>
          <a:xfrm>
            <a:off x="685800" y="1133354"/>
            <a:ext cx="7848600" cy="5461083"/>
          </a:xfrm>
        </p:spPr>
        <p:txBody>
          <a:bodyPr/>
          <a:lstStyle/>
          <a:p>
            <a:r>
              <a:rPr lang="en-US" sz="2400" dirty="0">
                <a:latin typeface="+mn-lt"/>
              </a:rPr>
              <a:t>Break identifier names into tokens.</a:t>
            </a:r>
          </a:p>
          <a:p>
            <a:pPr lvl="1"/>
            <a:r>
              <a:rPr lang="en-US" sz="2000" dirty="0" err="1">
                <a:latin typeface="+mn-lt"/>
              </a:rPr>
              <a:t>printLine</a:t>
            </a:r>
            <a:r>
              <a:rPr lang="en-US" sz="2000" dirty="0">
                <a:latin typeface="+mn-lt"/>
              </a:rPr>
              <a:t> =&gt; print line </a:t>
            </a:r>
          </a:p>
          <a:p>
            <a:pPr lvl="1"/>
            <a:r>
              <a:rPr lang="en-US" sz="2000" dirty="0" err="1">
                <a:latin typeface="+mn-lt"/>
              </a:rPr>
              <a:t>System.out.println</a:t>
            </a:r>
            <a:r>
              <a:rPr lang="en-US" sz="2000" dirty="0">
                <a:latin typeface="+mn-lt"/>
              </a:rPr>
              <a:t> =&gt; system out </a:t>
            </a:r>
            <a:r>
              <a:rPr lang="en-US" sz="2000" dirty="0" err="1">
                <a:latin typeface="+mn-lt"/>
              </a:rPr>
              <a:t>println</a:t>
            </a:r>
            <a:endParaRPr lang="en-US" sz="2000" dirty="0">
              <a:latin typeface="+mn-lt"/>
            </a:endParaRPr>
          </a:p>
          <a:p>
            <a:r>
              <a:rPr lang="en-US" sz="2400" dirty="0">
                <a:latin typeface="+mn-lt"/>
              </a:rPr>
              <a:t>Many identifier names are in </a:t>
            </a:r>
            <a:r>
              <a:rPr lang="en-US" sz="2400" dirty="0">
                <a:solidFill>
                  <a:srgbClr val="FF0000"/>
                </a:solidFill>
                <a:latin typeface="+mn-lt"/>
              </a:rPr>
              <a:t>camel casing (</a:t>
            </a:r>
            <a:r>
              <a:rPr lang="en-US" sz="2400" dirty="0" err="1">
                <a:solidFill>
                  <a:srgbClr val="FF0000"/>
                </a:solidFill>
                <a:latin typeface="+mn-lt"/>
              </a:rPr>
              <a:t>printLine</a:t>
            </a:r>
            <a:r>
              <a:rPr lang="en-US" sz="2400" dirty="0">
                <a:solidFill>
                  <a:srgbClr val="FF0000"/>
                </a:solidFill>
                <a:latin typeface="+mn-lt"/>
              </a:rPr>
              <a:t>) or underscore (</a:t>
            </a:r>
            <a:r>
              <a:rPr lang="en-US" sz="2400" dirty="0" err="1">
                <a:solidFill>
                  <a:srgbClr val="FF0000"/>
                </a:solidFill>
                <a:latin typeface="+mn-lt"/>
              </a:rPr>
              <a:t>print_line</a:t>
            </a:r>
            <a:r>
              <a:rPr lang="en-US" sz="2400" dirty="0">
                <a:solidFill>
                  <a:srgbClr val="FF0000"/>
                </a:solidFill>
                <a:latin typeface="+mn-lt"/>
              </a:rPr>
              <a:t>).</a:t>
            </a:r>
          </a:p>
          <a:p>
            <a:r>
              <a:rPr lang="en-US" sz="2400" dirty="0">
                <a:latin typeface="+mn-lt"/>
              </a:rPr>
              <a:t>When no Camel Case convention or other separator is used, e.g., </a:t>
            </a:r>
            <a:r>
              <a:rPr lang="en-US" sz="2400" dirty="0" err="1">
                <a:latin typeface="+mn-lt"/>
              </a:rPr>
              <a:t>fixbug</a:t>
            </a:r>
            <a:r>
              <a:rPr lang="en-US" sz="2400" dirty="0">
                <a:latin typeface="+mn-lt"/>
              </a:rPr>
              <a:t>, we need rules/patterns to auto split identifier. </a:t>
            </a:r>
          </a:p>
          <a:p>
            <a:pPr marL="0" indent="0">
              <a:buNone/>
            </a:pPr>
            <a:endParaRPr lang="en-US" sz="2400" dirty="0">
              <a:latin typeface="+mn-lt"/>
            </a:endParaRPr>
          </a:p>
          <a:p>
            <a:r>
              <a:rPr lang="en-US" sz="2400" dirty="0">
                <a:latin typeface="+mn-lt"/>
              </a:rPr>
              <a:t>Why do we need to break identifier names?</a:t>
            </a:r>
          </a:p>
          <a:p>
            <a:pPr lvl="1"/>
            <a:r>
              <a:rPr lang="en-US" sz="2000" dirty="0">
                <a:latin typeface="+mn-lt"/>
              </a:rPr>
              <a:t>Reduce vocabulary and increase recall</a:t>
            </a:r>
          </a:p>
          <a:p>
            <a:r>
              <a:rPr lang="en-US" sz="2400" dirty="0">
                <a:latin typeface="+mn-lt"/>
              </a:rPr>
              <a:t>Do all identifiers need to be broken?</a:t>
            </a:r>
          </a:p>
          <a:p>
            <a:pPr lvl="1"/>
            <a:r>
              <a:rPr lang="en-US" sz="2400" dirty="0">
                <a:latin typeface="+mn-lt"/>
              </a:rPr>
              <a:t>No always</a:t>
            </a:r>
          </a:p>
        </p:txBody>
      </p:sp>
      <p:sp>
        <p:nvSpPr>
          <p:cNvPr id="5" name="Slide Number Placeholder 4">
            <a:extLst>
              <a:ext uri="{FF2B5EF4-FFF2-40B4-BE49-F238E27FC236}">
                <a16:creationId xmlns:a16="http://schemas.microsoft.com/office/drawing/2014/main" id="{00BAF04D-ECA2-43F0-95BA-8F10E71F4B02}"/>
              </a:ext>
            </a:extLst>
          </p:cNvPr>
          <p:cNvSpPr>
            <a:spLocks noGrp="1"/>
          </p:cNvSpPr>
          <p:nvPr>
            <p:ph type="sldNum" sz="quarter" idx="12"/>
          </p:nvPr>
        </p:nvSpPr>
        <p:spPr/>
        <p:txBody>
          <a:bodyPr/>
          <a:lstStyle/>
          <a:p>
            <a:pPr>
              <a:defRPr/>
            </a:pPr>
            <a:fld id="{E9BA65DE-8EA3-4C05-839A-995644E452AF}" type="slidenum">
              <a:rPr lang="en-US" smtClean="0"/>
              <a:pPr>
                <a:defRPr/>
              </a:pPr>
              <a:t>33</a:t>
            </a:fld>
            <a:endParaRPr lang="en-US"/>
          </a:p>
        </p:txBody>
      </p:sp>
    </p:spTree>
    <p:extLst>
      <p:ext uri="{BB962C8B-B14F-4D97-AF65-F5344CB8AC3E}">
        <p14:creationId xmlns:p14="http://schemas.microsoft.com/office/powerpoint/2010/main" val="216940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3111-C689-4E8D-8329-C54AB2A6E1D5}"/>
              </a:ext>
            </a:extLst>
          </p:cNvPr>
          <p:cNvSpPr>
            <a:spLocks noGrp="1"/>
          </p:cNvSpPr>
          <p:nvPr>
            <p:ph type="title"/>
          </p:nvPr>
        </p:nvSpPr>
        <p:spPr/>
        <p:txBody>
          <a:bodyPr/>
          <a:lstStyle/>
          <a:p>
            <a:r>
              <a:rPr lang="en-CA" dirty="0"/>
              <a:t>Code: Identifier Expansion</a:t>
            </a:r>
          </a:p>
        </p:txBody>
      </p:sp>
      <p:sp>
        <p:nvSpPr>
          <p:cNvPr id="3" name="Content Placeholder 2">
            <a:extLst>
              <a:ext uri="{FF2B5EF4-FFF2-40B4-BE49-F238E27FC236}">
                <a16:creationId xmlns:a16="http://schemas.microsoft.com/office/drawing/2014/main" id="{99FBEFF3-EFD9-42C5-90E8-1627AC3EC94D}"/>
              </a:ext>
            </a:extLst>
          </p:cNvPr>
          <p:cNvSpPr>
            <a:spLocks noGrp="1"/>
          </p:cNvSpPr>
          <p:nvPr>
            <p:ph idx="1"/>
          </p:nvPr>
        </p:nvSpPr>
        <p:spPr>
          <a:xfrm>
            <a:off x="394398" y="1376233"/>
            <a:ext cx="7772400" cy="4114800"/>
          </a:xfrm>
        </p:spPr>
        <p:txBody>
          <a:bodyPr/>
          <a:lstStyle/>
          <a:p>
            <a:r>
              <a:rPr lang="en-US" altLang="zh-CN" sz="2400" dirty="0">
                <a:latin typeface="+mn-lt"/>
                <a:ea typeface="+mn-ea"/>
              </a:rPr>
              <a:t>M</a:t>
            </a:r>
            <a:r>
              <a:rPr lang="en-US" sz="2400" dirty="0">
                <a:latin typeface="+mn-lt"/>
                <a:ea typeface="+mn-ea"/>
              </a:rPr>
              <a:t>apping soft-words to their corresponding domain concepts</a:t>
            </a:r>
            <a:r>
              <a:rPr lang="en-CA" sz="2400" dirty="0">
                <a:latin typeface="+mn-lt"/>
                <a:ea typeface="+mn-ea"/>
              </a:rPr>
              <a:t>.</a:t>
            </a:r>
          </a:p>
          <a:p>
            <a:r>
              <a:rPr lang="en-US" sz="2400" dirty="0">
                <a:latin typeface="+mn-lt"/>
                <a:ea typeface="+mn-ea"/>
              </a:rPr>
              <a:t>It is helpful for programming languages (e.g., C and C++) that favor the use of short identifiers. </a:t>
            </a:r>
            <a:endParaRPr lang="en-CA" sz="2400" dirty="0">
              <a:latin typeface="+mn-lt"/>
              <a:ea typeface="+mn-ea"/>
            </a:endParaRPr>
          </a:p>
        </p:txBody>
      </p:sp>
      <p:sp>
        <p:nvSpPr>
          <p:cNvPr id="4" name="Slide Number Placeholder 3">
            <a:extLst>
              <a:ext uri="{FF2B5EF4-FFF2-40B4-BE49-F238E27FC236}">
                <a16:creationId xmlns:a16="http://schemas.microsoft.com/office/drawing/2014/main" id="{71211EEC-1671-40DC-B6B1-959D02F9421C}"/>
              </a:ext>
            </a:extLst>
          </p:cNvPr>
          <p:cNvSpPr>
            <a:spLocks noGrp="1"/>
          </p:cNvSpPr>
          <p:nvPr>
            <p:ph type="sldNum" sz="quarter" idx="12"/>
          </p:nvPr>
        </p:nvSpPr>
        <p:spPr/>
        <p:txBody>
          <a:bodyPr/>
          <a:lstStyle/>
          <a:p>
            <a:pPr>
              <a:defRPr/>
            </a:pPr>
            <a:fld id="{E9BA65DE-8EA3-4C05-839A-995644E452AF}" type="slidenum">
              <a:rPr lang="en-US" smtClean="0"/>
              <a:pPr>
                <a:defRPr/>
              </a:pPr>
              <a:t>34</a:t>
            </a:fld>
            <a:endParaRPr lang="en-US"/>
          </a:p>
        </p:txBody>
      </p:sp>
      <p:pic>
        <p:nvPicPr>
          <p:cNvPr id="5" name="Content Placeholder 4">
            <a:extLst>
              <a:ext uri="{FF2B5EF4-FFF2-40B4-BE49-F238E27FC236}">
                <a16:creationId xmlns:a16="http://schemas.microsoft.com/office/drawing/2014/main" id="{9CA47CE3-9EBE-4A44-9055-D1482286C66C}"/>
              </a:ext>
            </a:extLst>
          </p:cNvPr>
          <p:cNvPicPr>
            <a:picLocks noChangeAspect="1"/>
          </p:cNvPicPr>
          <p:nvPr/>
        </p:nvPicPr>
        <p:blipFill rotWithShape="1">
          <a:blip r:embed="rId3"/>
          <a:srcRect b="2351"/>
          <a:stretch/>
        </p:blipFill>
        <p:spPr bwMode="auto">
          <a:xfrm>
            <a:off x="599739" y="3300834"/>
            <a:ext cx="7772400" cy="20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DC25E5F-62E5-42BD-8864-CE83710B59D1}"/>
              </a:ext>
            </a:extLst>
          </p:cNvPr>
          <p:cNvSpPr/>
          <p:nvPr/>
        </p:nvSpPr>
        <p:spPr>
          <a:xfrm>
            <a:off x="1147187" y="5674025"/>
            <a:ext cx="9272954" cy="338554"/>
          </a:xfrm>
          <a:prstGeom prst="rect">
            <a:avLst/>
          </a:prstGeom>
        </p:spPr>
        <p:txBody>
          <a:bodyPr wrap="square">
            <a:spAutoFit/>
          </a:bodyPr>
          <a:lstStyle/>
          <a:p>
            <a:r>
              <a:rPr lang="en-US" sz="1600" dirty="0" err="1"/>
              <a:t>Ref.An</a:t>
            </a:r>
            <a:r>
              <a:rPr lang="en-US" sz="1600" dirty="0"/>
              <a:t> Empirical Study of Abbreviations and Expansions in Software Artifacts</a:t>
            </a:r>
            <a:endParaRPr lang="en-CA" sz="1600" dirty="0"/>
          </a:p>
        </p:txBody>
      </p:sp>
    </p:spTree>
    <p:extLst>
      <p:ext uri="{BB962C8B-B14F-4D97-AF65-F5344CB8AC3E}">
        <p14:creationId xmlns:p14="http://schemas.microsoft.com/office/powerpoint/2010/main" val="14245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t>
            </a:r>
          </a:p>
        </p:txBody>
      </p:sp>
      <p:sp>
        <p:nvSpPr>
          <p:cNvPr id="3" name="Content Placeholder 2"/>
          <p:cNvSpPr>
            <a:spLocks noGrp="1"/>
          </p:cNvSpPr>
          <p:nvPr>
            <p:ph idx="1"/>
          </p:nvPr>
        </p:nvSpPr>
        <p:spPr/>
        <p:txBody>
          <a:bodyPr>
            <a:normAutofit/>
          </a:bodyPr>
          <a:lstStyle/>
          <a:p>
            <a:r>
              <a:rPr lang="en-US" dirty="0"/>
              <a:t>Document Representation</a:t>
            </a:r>
          </a:p>
          <a:p>
            <a:pPr lvl="1"/>
            <a:r>
              <a:rPr lang="en-US" dirty="0"/>
              <a:t>Bag-of-Word Model</a:t>
            </a:r>
          </a:p>
          <a:p>
            <a:pPr lvl="1"/>
            <a:r>
              <a:rPr lang="en-US" dirty="0"/>
              <a:t>Term Frequency (TF)</a:t>
            </a:r>
          </a:p>
          <a:p>
            <a:pPr lvl="1"/>
            <a:r>
              <a:rPr lang="en-US" dirty="0"/>
              <a:t>Word2vec</a:t>
            </a:r>
          </a:p>
          <a:p>
            <a:pPr lvl="1"/>
            <a:r>
              <a:rPr lang="en-US" dirty="0"/>
              <a:t>BERT</a:t>
            </a:r>
          </a:p>
          <a:p>
            <a:endParaRPr lang="en-US" dirty="0"/>
          </a:p>
        </p:txBody>
      </p:sp>
      <p:sp>
        <p:nvSpPr>
          <p:cNvPr id="4" name="Slide Number Placeholder 3">
            <a:extLst>
              <a:ext uri="{FF2B5EF4-FFF2-40B4-BE49-F238E27FC236}">
                <a16:creationId xmlns:a16="http://schemas.microsoft.com/office/drawing/2014/main" id="{F1A8418B-FC2A-4B5C-AB79-2A480950CAF3}"/>
              </a:ext>
            </a:extLst>
          </p:cNvPr>
          <p:cNvSpPr>
            <a:spLocks noGrp="1"/>
          </p:cNvSpPr>
          <p:nvPr>
            <p:ph type="sldNum" sz="quarter" idx="12"/>
          </p:nvPr>
        </p:nvSpPr>
        <p:spPr/>
        <p:txBody>
          <a:bodyPr/>
          <a:lstStyle/>
          <a:p>
            <a:pPr>
              <a:defRPr/>
            </a:pPr>
            <a:fld id="{E9BA65DE-8EA3-4C05-839A-995644E452AF}" type="slidenum">
              <a:rPr lang="en-US" smtClean="0"/>
              <a:pPr>
                <a:defRPr/>
              </a:pPr>
              <a:t>35</a:t>
            </a:fld>
            <a:endParaRPr lang="en-US"/>
          </a:p>
        </p:txBody>
      </p:sp>
    </p:spTree>
    <p:extLst>
      <p:ext uri="{BB962C8B-B14F-4D97-AF65-F5344CB8AC3E}">
        <p14:creationId xmlns:p14="http://schemas.microsoft.com/office/powerpoint/2010/main" val="2533379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7851DA77-D31C-481E-B0DA-46285A3E9D55}"/>
              </a:ext>
            </a:extLst>
          </p:cNvPr>
          <p:cNvSpPr>
            <a:spLocks noGrp="1" noChangeArrowheads="1"/>
          </p:cNvSpPr>
          <p:nvPr>
            <p:ph type="title"/>
          </p:nvPr>
        </p:nvSpPr>
        <p:spPr>
          <a:xfrm>
            <a:off x="609600" y="381000"/>
            <a:ext cx="7772400" cy="1143000"/>
          </a:xfrm>
        </p:spPr>
        <p:txBody>
          <a:bodyPr>
            <a:normAutofit fontScale="90000"/>
          </a:bodyPr>
          <a:lstStyle/>
          <a:p>
            <a:r>
              <a:rPr lang="en-US" altLang="en-US"/>
              <a:t>Bag-of-words document representation</a:t>
            </a:r>
          </a:p>
        </p:txBody>
      </p:sp>
      <p:graphicFrame>
        <p:nvGraphicFramePr>
          <p:cNvPr id="587779" name="Object 3">
            <a:extLst>
              <a:ext uri="{FF2B5EF4-FFF2-40B4-BE49-F238E27FC236}">
                <a16:creationId xmlns:a16="http://schemas.microsoft.com/office/drawing/2014/main" id="{966F4289-16F3-4F71-BB8F-DDA625F18340}"/>
              </a:ext>
            </a:extLst>
          </p:cNvPr>
          <p:cNvGraphicFramePr>
            <a:graphicFrameLocks noGrp="1" noChangeAspect="1"/>
          </p:cNvGraphicFramePr>
          <p:nvPr>
            <p:ph idx="1"/>
          </p:nvPr>
        </p:nvGraphicFramePr>
        <p:xfrm>
          <a:off x="304800" y="1600200"/>
          <a:ext cx="8534400" cy="4940300"/>
        </p:xfrm>
        <a:graphic>
          <a:graphicData uri="http://schemas.openxmlformats.org/presentationml/2006/ole">
            <mc:AlternateContent xmlns:mc="http://schemas.openxmlformats.org/markup-compatibility/2006">
              <mc:Choice xmlns:v="urn:schemas-microsoft-com:vml" Requires="v">
                <p:oleObj name="Bitmap Image" r:id="rId2" imgW="5014395" imgH="2903472" progId="Paint.Picture">
                  <p:embed/>
                </p:oleObj>
              </mc:Choice>
              <mc:Fallback>
                <p:oleObj name="Bitmap Image" r:id="rId2" imgW="5014395" imgH="2903472" progId="Paint.Picture">
                  <p:embed/>
                  <p:pic>
                    <p:nvPicPr>
                      <p:cNvPr id="587779" name="Object 3">
                        <a:extLst>
                          <a:ext uri="{FF2B5EF4-FFF2-40B4-BE49-F238E27FC236}">
                            <a16:creationId xmlns:a16="http://schemas.microsoft.com/office/drawing/2014/main" id="{966F4289-16F3-4F71-BB8F-DDA625F18340}"/>
                          </a:ext>
                        </a:extLst>
                      </p:cNvPr>
                      <p:cNvPicPr>
                        <a:picLocks noChangeAspect="1" noChangeArrowheads="1"/>
                      </p:cNvPicPr>
                      <p:nvPr/>
                    </p:nvPicPr>
                    <p:blipFill>
                      <a:blip r:embed="rId3">
                        <a:lum bright="10000" contrast="60000"/>
                        <a:extLst>
                          <a:ext uri="{28A0092B-C50C-407E-A947-70E740481C1C}">
                            <a14:useLocalDpi xmlns:a14="http://schemas.microsoft.com/office/drawing/2010/main" val="0"/>
                          </a:ext>
                        </a:extLst>
                      </a:blip>
                      <a:srcRect/>
                      <a:stretch>
                        <a:fillRect/>
                      </a:stretch>
                    </p:blipFill>
                    <p:spPr bwMode="auto">
                      <a:xfrm>
                        <a:off x="304800" y="1600200"/>
                        <a:ext cx="8534400" cy="4940300"/>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0B38239-CADA-4574-9C4C-5089D6092D8F}"/>
                  </a:ext>
                </a:extLst>
              </p14:cNvPr>
              <p14:cNvContentPartPr/>
              <p14:nvPr/>
            </p14:nvContentPartPr>
            <p14:xfrm>
              <a:off x="3370680" y="2298600"/>
              <a:ext cx="3442680" cy="3736080"/>
            </p14:xfrm>
          </p:contentPart>
        </mc:Choice>
        <mc:Fallback xmlns="">
          <p:pic>
            <p:nvPicPr>
              <p:cNvPr id="2" name="Ink 1">
                <a:extLst>
                  <a:ext uri="{FF2B5EF4-FFF2-40B4-BE49-F238E27FC236}">
                    <a16:creationId xmlns:a16="http://schemas.microsoft.com/office/drawing/2014/main" id="{30B38239-CADA-4574-9C4C-5089D6092D8F}"/>
                  </a:ext>
                </a:extLst>
              </p:cNvPr>
              <p:cNvPicPr/>
              <p:nvPr/>
            </p:nvPicPr>
            <p:blipFill>
              <a:blip r:embed="rId6"/>
              <a:stretch>
                <a:fillRect/>
              </a:stretch>
            </p:blipFill>
            <p:spPr>
              <a:xfrm>
                <a:off x="3361320" y="2289240"/>
                <a:ext cx="3461400" cy="37548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a:extLst>
              <a:ext uri="{FF2B5EF4-FFF2-40B4-BE49-F238E27FC236}">
                <a16:creationId xmlns:a16="http://schemas.microsoft.com/office/drawing/2014/main" id="{C04333A6-2E29-490C-9DA4-A4AFF7102940}"/>
              </a:ext>
            </a:extLst>
          </p:cNvPr>
          <p:cNvSpPr>
            <a:spLocks noGrp="1" noChangeArrowheads="1"/>
          </p:cNvSpPr>
          <p:nvPr>
            <p:ph type="title"/>
          </p:nvPr>
        </p:nvSpPr>
        <p:spPr>
          <a:xfrm>
            <a:off x="457200" y="304800"/>
            <a:ext cx="7772400" cy="838200"/>
          </a:xfrm>
        </p:spPr>
        <p:txBody>
          <a:bodyPr/>
          <a:lstStyle/>
          <a:p>
            <a:r>
              <a:rPr lang="en-US" altLang="en-US"/>
              <a:t>Word weighting</a:t>
            </a:r>
            <a:endParaRPr lang="sl-SI" altLang="en-US"/>
          </a:p>
        </p:txBody>
      </p:sp>
      <p:sp>
        <p:nvSpPr>
          <p:cNvPr id="588803" name="Rectangle 3">
            <a:extLst>
              <a:ext uri="{FF2B5EF4-FFF2-40B4-BE49-F238E27FC236}">
                <a16:creationId xmlns:a16="http://schemas.microsoft.com/office/drawing/2014/main" id="{9BB1A072-F910-4854-B90B-B52BB9EDC235}"/>
              </a:ext>
            </a:extLst>
          </p:cNvPr>
          <p:cNvSpPr>
            <a:spLocks noGrp="1" noChangeArrowheads="1"/>
          </p:cNvSpPr>
          <p:nvPr>
            <p:ph type="body" idx="1"/>
          </p:nvPr>
        </p:nvSpPr>
        <p:spPr>
          <a:xfrm>
            <a:off x="685800" y="1219200"/>
            <a:ext cx="7772400" cy="4876800"/>
          </a:xfrm>
        </p:spPr>
        <p:txBody>
          <a:bodyPr/>
          <a:lstStyle/>
          <a:p>
            <a:pPr>
              <a:lnSpc>
                <a:spcPct val="80000"/>
              </a:lnSpc>
            </a:pPr>
            <a:r>
              <a:rPr lang="en-US" altLang="en-US" sz="2400" dirty="0">
                <a:latin typeface="+mn-lt"/>
              </a:rPr>
              <a:t>In the bag-of-words representation each word is represented as a separate variable having numeric weight (importance)</a:t>
            </a:r>
          </a:p>
          <a:p>
            <a:pPr>
              <a:lnSpc>
                <a:spcPct val="80000"/>
              </a:lnSpc>
            </a:pPr>
            <a:r>
              <a:rPr lang="en-US" altLang="en-US" sz="2400" dirty="0">
                <a:latin typeface="+mn-lt"/>
              </a:rPr>
              <a:t>The most popular weighting schema is normalized word frequency TFIDF:</a:t>
            </a:r>
          </a:p>
          <a:p>
            <a:pPr>
              <a:lnSpc>
                <a:spcPct val="80000"/>
              </a:lnSpc>
            </a:pPr>
            <a:endParaRPr lang="en-US" altLang="en-US" sz="2600" dirty="0">
              <a:latin typeface="+mn-lt"/>
            </a:endParaRPr>
          </a:p>
          <a:p>
            <a:pPr>
              <a:lnSpc>
                <a:spcPct val="80000"/>
              </a:lnSpc>
            </a:pPr>
            <a:endParaRPr lang="en-US" altLang="en-US" sz="2600" dirty="0">
              <a:latin typeface="+mn-lt"/>
            </a:endParaRPr>
          </a:p>
          <a:p>
            <a:pPr>
              <a:lnSpc>
                <a:spcPct val="80000"/>
              </a:lnSpc>
            </a:pPr>
            <a:endParaRPr lang="en-US" altLang="en-US" sz="2600" dirty="0">
              <a:latin typeface="+mn-lt"/>
            </a:endParaRPr>
          </a:p>
          <a:p>
            <a:pPr>
              <a:lnSpc>
                <a:spcPct val="80000"/>
              </a:lnSpc>
            </a:pPr>
            <a:r>
              <a:rPr lang="en-US" altLang="en-US" sz="1500" dirty="0" err="1">
                <a:latin typeface="+mn-lt"/>
              </a:rPr>
              <a:t>Tf</a:t>
            </a:r>
            <a:r>
              <a:rPr lang="en-US" altLang="en-US" sz="1500" dirty="0">
                <a:latin typeface="+mn-lt"/>
              </a:rPr>
              <a:t>(w) – term frequency (number of word occurrences in a document)</a:t>
            </a:r>
          </a:p>
          <a:p>
            <a:pPr>
              <a:lnSpc>
                <a:spcPct val="80000"/>
              </a:lnSpc>
            </a:pPr>
            <a:r>
              <a:rPr lang="en-US" altLang="en-US" sz="1500" dirty="0">
                <a:latin typeface="+mn-lt"/>
              </a:rPr>
              <a:t>Df(w) – document frequency (number of documents containing the word)</a:t>
            </a:r>
          </a:p>
          <a:p>
            <a:pPr>
              <a:lnSpc>
                <a:spcPct val="80000"/>
              </a:lnSpc>
            </a:pPr>
            <a:r>
              <a:rPr lang="en-US" altLang="en-US" sz="1500" dirty="0">
                <a:latin typeface="+mn-lt"/>
              </a:rPr>
              <a:t>N – number of all documents</a:t>
            </a:r>
          </a:p>
          <a:p>
            <a:pPr>
              <a:lnSpc>
                <a:spcPct val="80000"/>
              </a:lnSpc>
            </a:pPr>
            <a:r>
              <a:rPr lang="en-US" altLang="en-US" sz="1500" dirty="0" err="1">
                <a:latin typeface="+mn-lt"/>
              </a:rPr>
              <a:t>TfIdf</a:t>
            </a:r>
            <a:r>
              <a:rPr lang="en-US" altLang="en-US" sz="1500" dirty="0">
                <a:latin typeface="+mn-lt"/>
              </a:rPr>
              <a:t>(w) – relative importance of the word in the document</a:t>
            </a:r>
            <a:endParaRPr lang="sl-SI" altLang="en-US" sz="1500" dirty="0">
              <a:latin typeface="+mn-lt"/>
            </a:endParaRPr>
          </a:p>
        </p:txBody>
      </p:sp>
      <p:sp>
        <p:nvSpPr>
          <p:cNvPr id="588804" name="Line 4">
            <a:extLst>
              <a:ext uri="{FF2B5EF4-FFF2-40B4-BE49-F238E27FC236}">
                <a16:creationId xmlns:a16="http://schemas.microsoft.com/office/drawing/2014/main" id="{21E669BB-B9E4-4164-96D2-CE657A63932F}"/>
              </a:ext>
            </a:extLst>
          </p:cNvPr>
          <p:cNvSpPr>
            <a:spLocks noChangeShapeType="1"/>
          </p:cNvSpPr>
          <p:nvPr/>
        </p:nvSpPr>
        <p:spPr bwMode="auto">
          <a:xfrm flipV="1">
            <a:off x="2438400" y="3886200"/>
            <a:ext cx="1524000" cy="1676400"/>
          </a:xfrm>
          <a:prstGeom prst="line">
            <a:avLst/>
          </a:prstGeom>
          <a:ln w="38100">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CA"/>
          </a:p>
        </p:txBody>
      </p:sp>
      <p:pic>
        <p:nvPicPr>
          <p:cNvPr id="588805" name="Picture 5">
            <a:extLst>
              <a:ext uri="{FF2B5EF4-FFF2-40B4-BE49-F238E27FC236}">
                <a16:creationId xmlns:a16="http://schemas.microsoft.com/office/drawing/2014/main" id="{7643B742-0A0E-4B02-9BA6-736F12DA6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31" y="2846387"/>
            <a:ext cx="4343400" cy="1165225"/>
          </a:xfrm>
          <a:prstGeom prst="rect">
            <a:avLst/>
          </a:prstGeom>
          <a:noFill/>
          <a:extLst>
            <a:ext uri="{909E8E84-426E-40DD-AFC4-6F175D3DCCD1}">
              <a14:hiddenFill xmlns:a14="http://schemas.microsoft.com/office/drawing/2010/main">
                <a:solidFill>
                  <a:srgbClr val="FFFFFF"/>
                </a:solidFill>
              </a14:hiddenFill>
            </a:ext>
          </a:extLst>
        </p:spPr>
      </p:pic>
      <p:sp>
        <p:nvSpPr>
          <p:cNvPr id="588806" name="Text Box 6">
            <a:extLst>
              <a:ext uri="{FF2B5EF4-FFF2-40B4-BE49-F238E27FC236}">
                <a16:creationId xmlns:a16="http://schemas.microsoft.com/office/drawing/2014/main" id="{E2B6AD6D-5091-4A4B-8561-EF404F7C467D}"/>
              </a:ext>
            </a:extLst>
          </p:cNvPr>
          <p:cNvSpPr txBox="1">
            <a:spLocks noChangeArrowheads="1"/>
          </p:cNvSpPr>
          <p:nvPr/>
        </p:nvSpPr>
        <p:spPr bwMode="auto">
          <a:xfrm>
            <a:off x="44670" y="5620406"/>
            <a:ext cx="4908330" cy="707886"/>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eaLnBrk="0" hangingPunct="0"/>
            <a:r>
              <a:rPr lang="en-GB" altLang="en-US" dirty="0">
                <a:latin typeface="Tahoma" panose="020B0604030504040204" pitchFamily="34" charset="0"/>
              </a:rPr>
              <a:t>The word is more important if it appears </a:t>
            </a:r>
          </a:p>
          <a:p>
            <a:pPr eaLnBrk="0" hangingPunct="0"/>
            <a:r>
              <a:rPr lang="en-GB" altLang="en-US" dirty="0">
                <a:latin typeface="Tahoma" panose="020B0604030504040204" pitchFamily="34" charset="0"/>
              </a:rPr>
              <a:t>several times in a target document</a:t>
            </a:r>
            <a:endParaRPr lang="en-US" altLang="en-US" dirty="0">
              <a:latin typeface="Tahoma" panose="020B0604030504040204" pitchFamily="34" charset="0"/>
            </a:endParaRPr>
          </a:p>
        </p:txBody>
      </p:sp>
      <p:sp>
        <p:nvSpPr>
          <p:cNvPr id="588807" name="Line 7">
            <a:extLst>
              <a:ext uri="{FF2B5EF4-FFF2-40B4-BE49-F238E27FC236}">
                <a16:creationId xmlns:a16="http://schemas.microsoft.com/office/drawing/2014/main" id="{28C74D42-1F00-4310-96A6-E250744B470B}"/>
              </a:ext>
            </a:extLst>
          </p:cNvPr>
          <p:cNvSpPr>
            <a:spLocks noChangeShapeType="1"/>
          </p:cNvSpPr>
          <p:nvPr/>
        </p:nvSpPr>
        <p:spPr bwMode="auto">
          <a:xfrm flipH="1" flipV="1">
            <a:off x="5943600" y="4191000"/>
            <a:ext cx="838200" cy="1447800"/>
          </a:xfrm>
          <a:prstGeom prst="line">
            <a:avLst/>
          </a:prstGeom>
          <a:ln w="38100">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CA"/>
          </a:p>
        </p:txBody>
      </p:sp>
      <p:sp>
        <p:nvSpPr>
          <p:cNvPr id="588808" name="Text Box 8">
            <a:extLst>
              <a:ext uri="{FF2B5EF4-FFF2-40B4-BE49-F238E27FC236}">
                <a16:creationId xmlns:a16="http://schemas.microsoft.com/office/drawing/2014/main" id="{3A8BA180-A176-45E1-BF2C-68633AE54DA0}"/>
              </a:ext>
            </a:extLst>
          </p:cNvPr>
          <p:cNvSpPr txBox="1">
            <a:spLocks noChangeArrowheads="1"/>
          </p:cNvSpPr>
          <p:nvPr/>
        </p:nvSpPr>
        <p:spPr bwMode="auto">
          <a:xfrm>
            <a:off x="5029200" y="5562600"/>
            <a:ext cx="3700463" cy="641350"/>
          </a:xfrm>
          <a:prstGeom prst="rect">
            <a:avLst/>
          </a:prstGeom>
          <a:ln w="38100"/>
        </p:spPr>
        <p:style>
          <a:lnRef idx="2">
            <a:schemeClr val="accent2"/>
          </a:lnRef>
          <a:fillRef idx="1">
            <a:schemeClr val="lt1"/>
          </a:fillRef>
          <a:effectRef idx="0">
            <a:schemeClr val="accent2"/>
          </a:effectRef>
          <a:fontRef idx="minor">
            <a:schemeClr val="dk1"/>
          </a:fontRef>
        </p:style>
        <p:txBody>
          <a:bodyPr>
            <a:spAutoFit/>
          </a:bodyPr>
          <a:lstStyle/>
          <a:p>
            <a:pPr eaLnBrk="0" hangingPunct="0"/>
            <a:r>
              <a:rPr lang="en-GB" altLang="en-US" dirty="0">
                <a:latin typeface="Tahoma" panose="020B0604030504040204" pitchFamily="34" charset="0"/>
              </a:rPr>
              <a:t>The word is more important if it appears in less documents</a:t>
            </a:r>
            <a:endParaRPr lang="en-US" altLang="en-US" dirty="0">
              <a:latin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210E59F-A8F4-445B-9D9D-798B7B7B46CA}"/>
                  </a:ext>
                </a:extLst>
              </p14:cNvPr>
              <p14:cNvContentPartPr/>
              <p14:nvPr/>
            </p14:nvContentPartPr>
            <p14:xfrm>
              <a:off x="2457000" y="2758680"/>
              <a:ext cx="4215600" cy="1318320"/>
            </p14:xfrm>
          </p:contentPart>
        </mc:Choice>
        <mc:Fallback xmlns="">
          <p:pic>
            <p:nvPicPr>
              <p:cNvPr id="2" name="Ink 1">
                <a:extLst>
                  <a:ext uri="{FF2B5EF4-FFF2-40B4-BE49-F238E27FC236}">
                    <a16:creationId xmlns:a16="http://schemas.microsoft.com/office/drawing/2014/main" id="{D210E59F-A8F4-445B-9D9D-798B7B7B46CA}"/>
                  </a:ext>
                </a:extLst>
              </p:cNvPr>
              <p:cNvPicPr/>
              <p:nvPr/>
            </p:nvPicPr>
            <p:blipFill>
              <a:blip r:embed="rId5"/>
              <a:stretch>
                <a:fillRect/>
              </a:stretch>
            </p:blipFill>
            <p:spPr>
              <a:xfrm>
                <a:off x="2447640" y="2749320"/>
                <a:ext cx="4234320" cy="1337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88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88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88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8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4" grpId="0" animBg="1"/>
      <p:bldP spid="588806" grpId="0" animBg="1"/>
      <p:bldP spid="588807" grpId="0" animBg="1"/>
      <p:bldP spid="5888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Consideration</a:t>
            </a:r>
          </a:p>
        </p:txBody>
      </p:sp>
      <p:sp>
        <p:nvSpPr>
          <p:cNvPr id="3" name="Content Placeholder 2"/>
          <p:cNvSpPr>
            <a:spLocks noGrp="1"/>
          </p:cNvSpPr>
          <p:nvPr>
            <p:ph idx="1"/>
          </p:nvPr>
        </p:nvSpPr>
        <p:spPr>
          <a:xfrm>
            <a:off x="493507" y="1809078"/>
            <a:ext cx="8156986" cy="4114800"/>
          </a:xfrm>
        </p:spPr>
        <p:txBody>
          <a:bodyPr>
            <a:normAutofit/>
          </a:bodyPr>
          <a:lstStyle/>
          <a:p>
            <a:r>
              <a:rPr lang="en-US" sz="2400" dirty="0">
                <a:latin typeface="+mn-lt"/>
              </a:rPr>
              <a:t>We consider a document as a multi-set of its constituent words (or terms).</a:t>
            </a:r>
          </a:p>
          <a:p>
            <a:r>
              <a:rPr lang="en-US" sz="2400" dirty="0">
                <a:latin typeface="+mn-lt"/>
              </a:rPr>
              <a:t>We do </a:t>
            </a:r>
            <a:r>
              <a:rPr lang="en-US" sz="2400" dirty="0">
                <a:solidFill>
                  <a:srgbClr val="FF0000"/>
                </a:solidFill>
                <a:latin typeface="+mn-lt"/>
              </a:rPr>
              <a:t>not consider the order </a:t>
            </a:r>
            <a:r>
              <a:rPr lang="en-US" sz="2400" dirty="0">
                <a:latin typeface="+mn-lt"/>
              </a:rPr>
              <a:t>of words in a document.</a:t>
            </a:r>
          </a:p>
          <a:p>
            <a:pPr lvl="1"/>
            <a:r>
              <a:rPr lang="en-US" sz="2000" dirty="0">
                <a:latin typeface="+mn-lt"/>
                <a:ea typeface="+mn-ea"/>
                <a:cs typeface="+mn-cs"/>
              </a:rPr>
              <a:t>John is quicker than Mary, and </a:t>
            </a:r>
          </a:p>
          <a:p>
            <a:pPr lvl="1"/>
            <a:r>
              <a:rPr lang="en-US" sz="2000" dirty="0">
                <a:latin typeface="+mn-lt"/>
                <a:ea typeface="+mn-ea"/>
                <a:cs typeface="+mn-cs"/>
              </a:rPr>
              <a:t>Mary is quicker than John </a:t>
            </a:r>
          </a:p>
          <a:p>
            <a:pPr marL="457200" lvl="1" indent="0">
              <a:buNone/>
            </a:pPr>
            <a:r>
              <a:rPr lang="en-US" sz="2000" dirty="0">
                <a:latin typeface="+mn-lt"/>
              </a:rPr>
              <a:t>are </a:t>
            </a:r>
            <a:r>
              <a:rPr lang="de-DE" sz="2000" dirty="0">
                <a:latin typeface="+mn-lt"/>
              </a:rPr>
              <a:t>represented the same way.</a:t>
            </a:r>
          </a:p>
          <a:p>
            <a:pPr marL="457200" lvl="1" indent="0">
              <a:buNone/>
            </a:pPr>
            <a:endParaRPr lang="de-DE" sz="2000" dirty="0">
              <a:latin typeface="+mn-lt"/>
            </a:endParaRPr>
          </a:p>
          <a:p>
            <a:pPr marL="457200" lvl="1" indent="0">
              <a:buNone/>
            </a:pPr>
            <a:endParaRPr lang="en-US" sz="2000" dirty="0">
              <a:latin typeface="+mn-lt"/>
            </a:endParaRPr>
          </a:p>
        </p:txBody>
      </p:sp>
      <p:sp>
        <p:nvSpPr>
          <p:cNvPr id="4" name="Slide Number Placeholder 3">
            <a:extLst>
              <a:ext uri="{FF2B5EF4-FFF2-40B4-BE49-F238E27FC236}">
                <a16:creationId xmlns:a16="http://schemas.microsoft.com/office/drawing/2014/main" id="{08FC16AF-32D9-4AE2-B3AC-7F1503A34A07}"/>
              </a:ext>
            </a:extLst>
          </p:cNvPr>
          <p:cNvSpPr>
            <a:spLocks noGrp="1"/>
          </p:cNvSpPr>
          <p:nvPr>
            <p:ph type="sldNum" sz="quarter" idx="12"/>
          </p:nvPr>
        </p:nvSpPr>
        <p:spPr/>
        <p:txBody>
          <a:bodyPr/>
          <a:lstStyle/>
          <a:p>
            <a:pPr>
              <a:defRPr/>
            </a:pPr>
            <a:fld id="{E9BA65DE-8EA3-4C05-839A-995644E452AF}" type="slidenum">
              <a:rPr lang="en-US" smtClean="0"/>
              <a:pPr>
                <a:defRPr/>
              </a:pPr>
              <a:t>38</a:t>
            </a:fld>
            <a:endParaRPr lang="en-US"/>
          </a:p>
        </p:txBody>
      </p:sp>
    </p:spTree>
    <p:extLst>
      <p:ext uri="{BB962C8B-B14F-4D97-AF65-F5344CB8AC3E}">
        <p14:creationId xmlns:p14="http://schemas.microsoft.com/office/powerpoint/2010/main" val="2147948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379"/>
          <p:cNvSpPr txBox="1"/>
          <p:nvPr/>
        </p:nvSpPr>
        <p:spPr>
          <a:xfrm>
            <a:off x="80376" y="82193"/>
            <a:ext cx="8933099" cy="1043174"/>
          </a:xfrm>
          <a:prstGeom prst="rect">
            <a:avLst/>
          </a:prstGeom>
          <a:noFill/>
          <a:ln>
            <a:noFill/>
          </a:ln>
        </p:spPr>
        <p:txBody>
          <a:bodyPr lIns="91425" tIns="91425" rIns="91425" bIns="91425" anchor="t" anchorCtr="0">
            <a:noAutofit/>
          </a:bodyPr>
          <a:lstStyle/>
          <a:p>
            <a:pPr lvl="0" algn="ctr">
              <a:spcBef>
                <a:spcPts val="0"/>
              </a:spcBef>
              <a:buNone/>
            </a:pPr>
            <a:r>
              <a:rPr lang="en" sz="3600" dirty="0">
                <a:solidFill>
                  <a:schemeClr val="bg1"/>
                </a:solidFill>
              </a:rPr>
              <a:t>Vector Embedding: Word Similarity</a:t>
            </a:r>
          </a:p>
        </p:txBody>
      </p:sp>
      <p:sp>
        <p:nvSpPr>
          <p:cNvPr id="6" name="Shape 380"/>
          <p:cNvSpPr txBox="1"/>
          <p:nvPr/>
        </p:nvSpPr>
        <p:spPr>
          <a:xfrm>
            <a:off x="204640" y="1583561"/>
            <a:ext cx="8684570" cy="4818597"/>
          </a:xfrm>
          <a:prstGeom prst="rect">
            <a:avLst/>
          </a:prstGeom>
          <a:noFill/>
          <a:ln>
            <a:noFill/>
          </a:ln>
        </p:spPr>
        <p:txBody>
          <a:bodyPr lIns="91425" tIns="91425" rIns="91425" bIns="91425" anchor="t" anchorCtr="0">
            <a:noAutofit/>
          </a:bodyPr>
          <a:lstStyle/>
          <a:p>
            <a:pPr marL="114300">
              <a:spcBef>
                <a:spcPts val="1200"/>
              </a:spcBef>
              <a:buSzPct val="100000"/>
            </a:pPr>
            <a:r>
              <a:rPr lang="en" sz="2400" dirty="0"/>
              <a:t>Word embeddings depend on a notion of </a:t>
            </a:r>
            <a:r>
              <a:rPr lang="en" sz="2400" b="1" i="1" dirty="0">
                <a:solidFill>
                  <a:srgbClr val="0033CC"/>
                </a:solidFill>
              </a:rPr>
              <a:t>word similarity</a:t>
            </a:r>
            <a:r>
              <a:rPr lang="en" sz="2400" dirty="0"/>
              <a:t>. </a:t>
            </a:r>
          </a:p>
          <a:p>
            <a:pPr marL="114300">
              <a:spcBef>
                <a:spcPts val="1200"/>
              </a:spcBef>
              <a:buSzPct val="100000"/>
            </a:pPr>
            <a:endParaRPr lang="en" sz="2400" dirty="0"/>
          </a:p>
          <a:p>
            <a:pPr marL="114300">
              <a:spcBef>
                <a:spcPts val="1200"/>
              </a:spcBef>
              <a:buSzPct val="100000"/>
            </a:pPr>
            <a:r>
              <a:rPr lang="en" sz="2400" dirty="0"/>
              <a:t>A very useful definition is paradigmatic similarity:</a:t>
            </a:r>
          </a:p>
          <a:p>
            <a:pPr marL="114300">
              <a:spcBef>
                <a:spcPts val="1200"/>
              </a:spcBef>
              <a:buSzPct val="100000"/>
            </a:pPr>
            <a:r>
              <a:rPr lang="en" sz="2400" b="1" i="1" dirty="0">
                <a:solidFill>
                  <a:srgbClr val="0033CC"/>
                </a:solidFill>
              </a:rPr>
              <a:t>Similar words </a:t>
            </a:r>
            <a:r>
              <a:rPr lang="en" sz="2400" dirty="0"/>
              <a:t>occur in </a:t>
            </a:r>
            <a:r>
              <a:rPr lang="en" sz="2400" b="1" i="1" dirty="0">
                <a:solidFill>
                  <a:srgbClr val="0033CC"/>
                </a:solidFill>
              </a:rPr>
              <a:t>similar contexts</a:t>
            </a:r>
            <a:r>
              <a:rPr lang="en" sz="2400" dirty="0"/>
              <a:t>. They are </a:t>
            </a:r>
            <a:r>
              <a:rPr lang="en" sz="2400" b="1" i="1" dirty="0">
                <a:solidFill>
                  <a:srgbClr val="0033CC"/>
                </a:solidFill>
              </a:rPr>
              <a:t>exchangable</a:t>
            </a:r>
            <a:r>
              <a:rPr lang="en" sz="2400" dirty="0"/>
              <a:t>.</a:t>
            </a:r>
          </a:p>
          <a:p>
            <a:pPr marL="114300">
              <a:spcBef>
                <a:spcPts val="1200"/>
              </a:spcBef>
              <a:buSzPct val="100000"/>
            </a:pPr>
            <a:r>
              <a:rPr lang="en" dirty="0"/>
              <a:t>e.g., we can </a:t>
            </a:r>
            <a:r>
              <a:rPr lang="en" dirty="0">
                <a:solidFill>
                  <a:srgbClr val="0033CC"/>
                </a:solidFill>
              </a:rPr>
              <a:t>remove/discard </a:t>
            </a:r>
            <a:r>
              <a:rPr lang="en" dirty="0"/>
              <a:t>the word from the string.</a:t>
            </a:r>
          </a:p>
          <a:p>
            <a:pPr marL="114300">
              <a:spcBef>
                <a:spcPts val="1200"/>
              </a:spcBef>
              <a:buSzPct val="100000"/>
            </a:pPr>
            <a:endParaRPr lang="en" sz="2400" dirty="0"/>
          </a:p>
          <a:p>
            <a:pPr marL="114300">
              <a:spcBef>
                <a:spcPts val="1200"/>
              </a:spcBef>
              <a:buSzPct val="100000"/>
            </a:pPr>
            <a:r>
              <a:rPr lang="en" sz="2400" dirty="0"/>
              <a:t>This definition supports </a:t>
            </a:r>
            <a:r>
              <a:rPr lang="en" sz="2400" u="sng" dirty="0"/>
              <a:t>unsupervised learning</a:t>
            </a:r>
            <a:r>
              <a:rPr lang="en" sz="2400" dirty="0"/>
              <a:t>: cluster or embed words according to their contexts.  </a:t>
            </a:r>
          </a:p>
          <a:p>
            <a:pPr marL="114300">
              <a:spcBef>
                <a:spcPts val="1200"/>
              </a:spcBef>
              <a:buSzPct val="100000"/>
            </a:pPr>
            <a:endParaRPr lang="en" sz="2400" dirty="0"/>
          </a:p>
          <a:p>
            <a:pPr marL="114300">
              <a:spcBef>
                <a:spcPts val="1200"/>
              </a:spcBef>
              <a:buSzPct val="100000"/>
            </a:pPr>
            <a:r>
              <a:rPr lang="en" sz="2400" dirty="0"/>
              <a:t> </a:t>
            </a:r>
          </a:p>
        </p:txBody>
      </p:sp>
      <p:sp>
        <p:nvSpPr>
          <p:cNvPr id="4" name="Title 1">
            <a:extLst>
              <a:ext uri="{FF2B5EF4-FFF2-40B4-BE49-F238E27FC236}">
                <a16:creationId xmlns:a16="http://schemas.microsoft.com/office/drawing/2014/main" id="{05C3A939-D5CE-44B3-9CBE-F14A912039F5}"/>
              </a:ext>
            </a:extLst>
          </p:cNvPr>
          <p:cNvSpPr>
            <a:spLocks noGrp="1"/>
          </p:cNvSpPr>
          <p:nvPr>
            <p:ph type="title"/>
          </p:nvPr>
        </p:nvSpPr>
        <p:spPr>
          <a:xfrm>
            <a:off x="685800" y="365051"/>
            <a:ext cx="7772400" cy="1143000"/>
          </a:xfrm>
        </p:spPr>
        <p:txBody>
          <a:bodyPr>
            <a:normAutofit fontScale="90000"/>
          </a:bodyPr>
          <a:lstStyle/>
          <a:p>
            <a:pPr lvl="0">
              <a:spcBef>
                <a:spcPts val="0"/>
              </a:spcBef>
            </a:pPr>
            <a:r>
              <a:rPr lang="en-US" sz="4000" dirty="0"/>
              <a:t>How to “transfer” or “share” knowledge between words?</a:t>
            </a:r>
            <a:endParaRPr lang="en" sz="4000" dirty="0">
              <a:solidFill>
                <a:schemeClr val="tx1"/>
              </a:solidFill>
            </a:endParaRPr>
          </a:p>
        </p:txBody>
      </p:sp>
      <p:sp>
        <p:nvSpPr>
          <p:cNvPr id="2" name="Rectangle 1">
            <a:extLst>
              <a:ext uri="{FF2B5EF4-FFF2-40B4-BE49-F238E27FC236}">
                <a16:creationId xmlns:a16="http://schemas.microsoft.com/office/drawing/2014/main" id="{16C3236B-17CD-4112-A2E6-B58D2A40E8FE}"/>
              </a:ext>
            </a:extLst>
          </p:cNvPr>
          <p:cNvSpPr/>
          <p:nvPr/>
        </p:nvSpPr>
        <p:spPr>
          <a:xfrm>
            <a:off x="439921" y="5821659"/>
            <a:ext cx="801827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400" dirty="0"/>
              <a:t>Idea: representing a word by means of its neighbors</a:t>
            </a:r>
            <a:endParaRPr lang="en-CA" sz="2400" dirty="0"/>
          </a:p>
        </p:txBody>
      </p:sp>
      <p:sp>
        <p:nvSpPr>
          <p:cNvPr id="3" name="Slide Number Placeholder 2">
            <a:extLst>
              <a:ext uri="{FF2B5EF4-FFF2-40B4-BE49-F238E27FC236}">
                <a16:creationId xmlns:a16="http://schemas.microsoft.com/office/drawing/2014/main" id="{0D59FD0E-8C61-4C66-8E80-7F4A56F1A216}"/>
              </a:ext>
            </a:extLst>
          </p:cNvPr>
          <p:cNvSpPr>
            <a:spLocks noGrp="1"/>
          </p:cNvSpPr>
          <p:nvPr>
            <p:ph type="sldNum" sz="quarter" idx="12"/>
          </p:nvPr>
        </p:nvSpPr>
        <p:spPr/>
        <p:txBody>
          <a:bodyPr/>
          <a:lstStyle/>
          <a:p>
            <a:pPr>
              <a:defRPr/>
            </a:pPr>
            <a:fld id="{E9BA65DE-8EA3-4C05-839A-995644E452AF}" type="slidenum">
              <a:rPr lang="en-US" smtClean="0"/>
              <a:pPr>
                <a:defRPr/>
              </a:pPr>
              <a:t>39</a:t>
            </a:fld>
            <a:endParaRPr lang="en-US"/>
          </a:p>
        </p:txBody>
      </p:sp>
    </p:spTree>
    <p:extLst>
      <p:ext uri="{BB962C8B-B14F-4D97-AF65-F5344CB8AC3E}">
        <p14:creationId xmlns:p14="http://schemas.microsoft.com/office/powerpoint/2010/main" val="74428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D421-7AE4-49D4-9557-E0B66694B423}"/>
              </a:ext>
            </a:extLst>
          </p:cNvPr>
          <p:cNvSpPr>
            <a:spLocks noGrp="1"/>
          </p:cNvSpPr>
          <p:nvPr>
            <p:ph type="title"/>
          </p:nvPr>
        </p:nvSpPr>
        <p:spPr/>
        <p:txBody>
          <a:bodyPr/>
          <a:lstStyle/>
          <a:p>
            <a:r>
              <a:rPr lang="en-CA" dirty="0"/>
              <a:t>Artifact: Source Code</a:t>
            </a:r>
          </a:p>
        </p:txBody>
      </p:sp>
      <p:sp>
        <p:nvSpPr>
          <p:cNvPr id="4" name="Slide Number Placeholder 3">
            <a:extLst>
              <a:ext uri="{FF2B5EF4-FFF2-40B4-BE49-F238E27FC236}">
                <a16:creationId xmlns:a16="http://schemas.microsoft.com/office/drawing/2014/main" id="{B20331F4-04B1-4FDE-A3FE-08F048426A5F}"/>
              </a:ext>
            </a:extLst>
          </p:cNvPr>
          <p:cNvSpPr>
            <a:spLocks noGrp="1"/>
          </p:cNvSpPr>
          <p:nvPr>
            <p:ph type="sldNum" sz="quarter" idx="12"/>
          </p:nvPr>
        </p:nvSpPr>
        <p:spPr/>
        <p:txBody>
          <a:bodyPr/>
          <a:lstStyle/>
          <a:p>
            <a:pPr>
              <a:defRPr/>
            </a:pPr>
            <a:fld id="{E9BA65DE-8EA3-4C05-839A-995644E452AF}" type="slidenum">
              <a:rPr lang="en-US" smtClean="0"/>
              <a:pPr>
                <a:defRPr/>
              </a:pPr>
              <a:t>4</a:t>
            </a:fld>
            <a:endParaRPr lang="en-US"/>
          </a:p>
        </p:txBody>
      </p:sp>
      <p:pic>
        <p:nvPicPr>
          <p:cNvPr id="5" name="Picture 4">
            <a:extLst>
              <a:ext uri="{FF2B5EF4-FFF2-40B4-BE49-F238E27FC236}">
                <a16:creationId xmlns:a16="http://schemas.microsoft.com/office/drawing/2014/main" id="{3C072C1A-2137-43BE-91EE-C729B0F31BF8}"/>
              </a:ext>
            </a:extLst>
          </p:cNvPr>
          <p:cNvPicPr>
            <a:picLocks noChangeAspect="1"/>
          </p:cNvPicPr>
          <p:nvPr/>
        </p:nvPicPr>
        <p:blipFill>
          <a:blip r:embed="rId2"/>
          <a:stretch>
            <a:fillRect/>
          </a:stretch>
        </p:blipFill>
        <p:spPr>
          <a:xfrm>
            <a:off x="505609" y="1295400"/>
            <a:ext cx="5760619" cy="5408684"/>
          </a:xfrm>
          <a:prstGeom prst="rect">
            <a:avLst/>
          </a:prstGeom>
        </p:spPr>
      </p:pic>
      <p:pic>
        <p:nvPicPr>
          <p:cNvPr id="6" name="Picture 5">
            <a:extLst>
              <a:ext uri="{FF2B5EF4-FFF2-40B4-BE49-F238E27FC236}">
                <a16:creationId xmlns:a16="http://schemas.microsoft.com/office/drawing/2014/main" id="{7F36A15B-5AFF-483B-9DFE-393620273EB4}"/>
              </a:ext>
            </a:extLst>
          </p:cNvPr>
          <p:cNvPicPr>
            <a:picLocks noChangeAspect="1"/>
          </p:cNvPicPr>
          <p:nvPr/>
        </p:nvPicPr>
        <p:blipFill>
          <a:blip r:embed="rId3"/>
          <a:stretch>
            <a:fillRect/>
          </a:stretch>
        </p:blipFill>
        <p:spPr>
          <a:xfrm>
            <a:off x="3148567" y="1782460"/>
            <a:ext cx="5995433" cy="4921624"/>
          </a:xfrm>
          <a:prstGeom prst="rect">
            <a:avLst/>
          </a:prstGeom>
        </p:spPr>
      </p:pic>
    </p:spTree>
    <p:extLst>
      <p:ext uri="{BB962C8B-B14F-4D97-AF65-F5344CB8AC3E}">
        <p14:creationId xmlns:p14="http://schemas.microsoft.com/office/powerpoint/2010/main" val="33513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379"/>
          <p:cNvSpPr txBox="1"/>
          <p:nvPr/>
        </p:nvSpPr>
        <p:spPr>
          <a:xfrm>
            <a:off x="80376" y="82193"/>
            <a:ext cx="8933099" cy="1043174"/>
          </a:xfrm>
          <a:prstGeom prst="rect">
            <a:avLst/>
          </a:prstGeom>
          <a:noFill/>
          <a:ln>
            <a:noFill/>
          </a:ln>
        </p:spPr>
        <p:txBody>
          <a:bodyPr lIns="91425" tIns="91425" rIns="91425" bIns="91425" anchor="t" anchorCtr="0">
            <a:noAutofit/>
          </a:bodyPr>
          <a:lstStyle/>
          <a:p>
            <a:pPr lvl="0" algn="ctr">
              <a:spcBef>
                <a:spcPts val="0"/>
              </a:spcBef>
              <a:buNone/>
            </a:pPr>
            <a:r>
              <a:rPr lang="en" sz="3600" dirty="0">
                <a:solidFill>
                  <a:schemeClr val="bg1"/>
                </a:solidFill>
              </a:rPr>
              <a:t>Word2vec: Local contexts</a:t>
            </a:r>
          </a:p>
        </p:txBody>
      </p:sp>
      <p:sp>
        <p:nvSpPr>
          <p:cNvPr id="6" name="Shape 380"/>
          <p:cNvSpPr txBox="1"/>
          <p:nvPr/>
        </p:nvSpPr>
        <p:spPr>
          <a:xfrm>
            <a:off x="25276" y="1430167"/>
            <a:ext cx="8988199" cy="6196921"/>
          </a:xfrm>
          <a:prstGeom prst="rect">
            <a:avLst/>
          </a:prstGeom>
          <a:noFill/>
          <a:ln>
            <a:noFill/>
          </a:ln>
        </p:spPr>
        <p:txBody>
          <a:bodyPr lIns="91425" tIns="91425" rIns="91425" bIns="91425" anchor="t" anchorCtr="0">
            <a:noAutofit/>
          </a:bodyPr>
          <a:lstStyle/>
          <a:p>
            <a:pPr marL="114300">
              <a:spcBef>
                <a:spcPts val="1200"/>
              </a:spcBef>
              <a:buSzPct val="100000"/>
            </a:pPr>
            <a:r>
              <a:rPr lang="en-US" sz="2400" dirty="0"/>
              <a:t>Word2vec uses words a few positions away from each center word. </a:t>
            </a:r>
          </a:p>
          <a:p>
            <a:pPr marL="114300">
              <a:spcBef>
                <a:spcPts val="1200"/>
              </a:spcBef>
              <a:buSzPct val="100000"/>
            </a:pPr>
            <a:endParaRPr lang="en-US" sz="2400" b="1" dirty="0">
              <a:solidFill>
                <a:srgbClr val="0033CC"/>
              </a:solidFill>
            </a:endParaRPr>
          </a:p>
          <a:p>
            <a:pPr marL="114300">
              <a:spcBef>
                <a:spcPts val="1200"/>
              </a:spcBef>
              <a:buSzPct val="100000"/>
            </a:pPr>
            <a:r>
              <a:rPr lang="en-US" sz="2400" dirty="0"/>
              <a:t>“It was </a:t>
            </a:r>
            <a:r>
              <a:rPr lang="en-US" sz="2400" b="1" dirty="0">
                <a:solidFill>
                  <a:srgbClr val="0033CC"/>
                </a:solidFill>
              </a:rPr>
              <a:t>a bright cold </a:t>
            </a:r>
            <a:r>
              <a:rPr lang="en-US" sz="2400" b="1" dirty="0">
                <a:solidFill>
                  <a:srgbClr val="C00000"/>
                </a:solidFill>
              </a:rPr>
              <a:t>day</a:t>
            </a:r>
            <a:r>
              <a:rPr lang="en-US" sz="2400" dirty="0"/>
              <a:t> </a:t>
            </a:r>
            <a:r>
              <a:rPr lang="en-US" sz="2400" b="1" dirty="0">
                <a:solidFill>
                  <a:srgbClr val="0033CC"/>
                </a:solidFill>
              </a:rPr>
              <a:t>in April, and </a:t>
            </a:r>
            <a:r>
              <a:rPr lang="en-US" sz="2400" dirty="0"/>
              <a:t>the clocks were striking”</a:t>
            </a:r>
            <a:endParaRPr lang="en-US" sz="2400" b="1" dirty="0">
              <a:solidFill>
                <a:srgbClr val="0033CC"/>
              </a:solidFill>
            </a:endParaRPr>
          </a:p>
          <a:p>
            <a:pPr marL="114300">
              <a:spcBef>
                <a:spcPts val="1200"/>
              </a:spcBef>
              <a:buSzPct val="100000"/>
            </a:pPr>
            <a:r>
              <a:rPr lang="en-US" sz="2400" b="1" dirty="0">
                <a:solidFill>
                  <a:srgbClr val="C00000"/>
                </a:solidFill>
              </a:rPr>
              <a:t>Center word: red</a:t>
            </a:r>
          </a:p>
          <a:p>
            <a:pPr marL="114300">
              <a:spcBef>
                <a:spcPts val="1200"/>
              </a:spcBef>
              <a:buSzPct val="100000"/>
            </a:pPr>
            <a:r>
              <a:rPr lang="en-US" sz="2400" b="1" dirty="0">
                <a:solidFill>
                  <a:srgbClr val="0033CC"/>
                </a:solidFill>
              </a:rPr>
              <a:t>Context words: blue</a:t>
            </a:r>
          </a:p>
          <a:p>
            <a:pPr marL="114300">
              <a:spcBef>
                <a:spcPts val="1200"/>
              </a:spcBef>
              <a:buSzPct val="100000"/>
            </a:pPr>
            <a:endParaRPr lang="en" sz="2400" dirty="0"/>
          </a:p>
        </p:txBody>
      </p:sp>
      <p:sp>
        <p:nvSpPr>
          <p:cNvPr id="4" name="Shape 379">
            <a:extLst>
              <a:ext uri="{FF2B5EF4-FFF2-40B4-BE49-F238E27FC236}">
                <a16:creationId xmlns:a16="http://schemas.microsoft.com/office/drawing/2014/main" id="{8921AAD2-90EA-4B2F-BB72-1C815BE6DB13}"/>
              </a:ext>
            </a:extLst>
          </p:cNvPr>
          <p:cNvSpPr txBox="1"/>
          <p:nvPr/>
        </p:nvSpPr>
        <p:spPr>
          <a:xfrm>
            <a:off x="232776" y="234593"/>
            <a:ext cx="8933099" cy="1043174"/>
          </a:xfrm>
          <a:prstGeom prst="rect">
            <a:avLst/>
          </a:prstGeom>
          <a:noFill/>
          <a:ln>
            <a:noFill/>
          </a:ln>
        </p:spPr>
        <p:txBody>
          <a:bodyPr lIns="91425" tIns="91425" rIns="91425" bIns="91425" anchor="t" anchorCtr="0">
            <a:noAutofit/>
          </a:bodyPr>
          <a:lstStyle/>
          <a:p>
            <a:pPr lvl="0" algn="ctr" eaLnBrk="0" hangingPunct="0">
              <a:buNone/>
            </a:pPr>
            <a:r>
              <a:rPr lang="en" sz="4000" dirty="0">
                <a:solidFill>
                  <a:schemeClr val="tx2"/>
                </a:solidFill>
                <a:latin typeface="CMU Sans Serif" panose="02000603000000000000" pitchFamily="2" charset="0"/>
                <a:ea typeface="CMU Sans Serif" panose="02000603000000000000" pitchFamily="2" charset="0"/>
                <a:cs typeface="CMU Sans Serif" panose="02000603000000000000" pitchFamily="2" charset="0"/>
              </a:rPr>
              <a:t>Embedding: </a:t>
            </a:r>
            <a:r>
              <a:rPr lang="en-CA" sz="4000" dirty="0">
                <a:solidFill>
                  <a:schemeClr val="tx2"/>
                </a:solidFill>
                <a:latin typeface="CMU Sans Serif" panose="02000603000000000000" pitchFamily="2" charset="0"/>
                <a:ea typeface="CMU Sans Serif" panose="02000603000000000000" pitchFamily="2" charset="0"/>
                <a:cs typeface="CMU Sans Serif" panose="02000603000000000000" pitchFamily="2" charset="0"/>
              </a:rPr>
              <a:t>word2vec</a:t>
            </a:r>
            <a:endParaRPr lang="en" sz="4000" dirty="0">
              <a:solidFill>
                <a:schemeClr val="tx2"/>
              </a:solidFill>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 name="Rectangle 1">
            <a:extLst>
              <a:ext uri="{FF2B5EF4-FFF2-40B4-BE49-F238E27FC236}">
                <a16:creationId xmlns:a16="http://schemas.microsoft.com/office/drawing/2014/main" id="{9B77FEC4-7E31-42C9-BB4A-C91F30FADC51}"/>
              </a:ext>
            </a:extLst>
          </p:cNvPr>
          <p:cNvSpPr/>
          <p:nvPr/>
        </p:nvSpPr>
        <p:spPr>
          <a:xfrm>
            <a:off x="1060787" y="2497728"/>
            <a:ext cx="3805411" cy="468110"/>
          </a:xfrm>
          <a:prstGeom prst="rect">
            <a:avLst/>
          </a:prstGeom>
          <a:no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solidFill>
                <a:srgbClr val="006666"/>
              </a:solidFill>
            </a:endParaRPr>
          </a:p>
        </p:txBody>
      </p:sp>
      <p:sp>
        <p:nvSpPr>
          <p:cNvPr id="3" name="Slide Number Placeholder 2">
            <a:extLst>
              <a:ext uri="{FF2B5EF4-FFF2-40B4-BE49-F238E27FC236}">
                <a16:creationId xmlns:a16="http://schemas.microsoft.com/office/drawing/2014/main" id="{F587C302-74D4-4348-8776-658B343A0821}"/>
              </a:ext>
            </a:extLst>
          </p:cNvPr>
          <p:cNvSpPr>
            <a:spLocks noGrp="1"/>
          </p:cNvSpPr>
          <p:nvPr>
            <p:ph type="sldNum" sz="quarter" idx="12"/>
          </p:nvPr>
        </p:nvSpPr>
        <p:spPr/>
        <p:txBody>
          <a:bodyPr/>
          <a:lstStyle/>
          <a:p>
            <a:pPr>
              <a:defRPr/>
            </a:pPr>
            <a:fld id="{E9BA65DE-8EA3-4C05-839A-995644E452AF}" type="slidenum">
              <a:rPr lang="en-US" smtClean="0"/>
              <a:pPr>
                <a:defRPr/>
              </a:pPr>
              <a:t>40</a:t>
            </a:fld>
            <a:endParaRPr lang="en-US"/>
          </a:p>
        </p:txBody>
      </p:sp>
    </p:spTree>
    <p:extLst>
      <p:ext uri="{BB962C8B-B14F-4D97-AF65-F5344CB8AC3E}">
        <p14:creationId xmlns:p14="http://schemas.microsoft.com/office/powerpoint/2010/main" val="2676750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a:xfrm>
            <a:off x="90804" y="1404383"/>
            <a:ext cx="8443596" cy="2563714"/>
          </a:xfrm>
        </p:spPr>
        <p:txBody>
          <a:bodyPr/>
          <a:lstStyle/>
          <a:p>
            <a:r>
              <a:rPr lang="en-US" sz="2800" dirty="0">
                <a:latin typeface="+mn-lt"/>
              </a:rPr>
              <a:t>2 basic neural network models:</a:t>
            </a:r>
          </a:p>
          <a:p>
            <a:pPr lvl="1"/>
            <a:r>
              <a:rPr lang="en-US" sz="2400" dirty="0">
                <a:solidFill>
                  <a:srgbClr val="FF0000"/>
                </a:solidFill>
                <a:latin typeface="+mn-lt"/>
              </a:rPr>
              <a:t>Continuous Bag of Word (CBOW): </a:t>
            </a:r>
            <a:r>
              <a:rPr lang="en-US" sz="2400" dirty="0">
                <a:latin typeface="+mn-lt"/>
              </a:rPr>
              <a:t>use a window of word to predict the middle word</a:t>
            </a:r>
          </a:p>
          <a:p>
            <a:pPr lvl="1"/>
            <a:r>
              <a:rPr lang="en-US" sz="2400" dirty="0">
                <a:solidFill>
                  <a:srgbClr val="FF0000"/>
                </a:solidFill>
                <a:latin typeface="+mn-lt"/>
              </a:rPr>
              <a:t>Skip-gram</a:t>
            </a:r>
            <a:r>
              <a:rPr lang="en-US" sz="2400" dirty="0">
                <a:latin typeface="+mn-lt"/>
              </a:rPr>
              <a:t>: use a word to predict the surrounding ones in window. </a:t>
            </a:r>
            <a:br>
              <a:rPr lang="en-US" sz="2400" dirty="0">
                <a:latin typeface="+mn-lt"/>
              </a:rPr>
            </a:br>
            <a:endParaRPr lang="en-US" sz="2400" dirty="0">
              <a:latin typeface="+mn-lt"/>
            </a:endParaRPr>
          </a:p>
        </p:txBody>
      </p:sp>
      <p:pic>
        <p:nvPicPr>
          <p:cNvPr id="5" name="Picture 4"/>
          <p:cNvPicPr>
            <a:picLocks noChangeAspect="1"/>
          </p:cNvPicPr>
          <p:nvPr/>
        </p:nvPicPr>
        <p:blipFill>
          <a:blip r:embed="rId3"/>
          <a:stretch>
            <a:fillRect/>
          </a:stretch>
        </p:blipFill>
        <p:spPr>
          <a:xfrm>
            <a:off x="2041452" y="3657677"/>
            <a:ext cx="4742120" cy="2884829"/>
          </a:xfrm>
          <a:prstGeom prst="rect">
            <a:avLst/>
          </a:prstGeom>
        </p:spPr>
      </p:pic>
      <p:sp>
        <p:nvSpPr>
          <p:cNvPr id="6" name="Slide Number Placeholder 5">
            <a:extLst>
              <a:ext uri="{FF2B5EF4-FFF2-40B4-BE49-F238E27FC236}">
                <a16:creationId xmlns:a16="http://schemas.microsoft.com/office/drawing/2014/main" id="{5DE5EFEA-6D0D-4782-8187-98D7B1CA09D7}"/>
              </a:ext>
            </a:extLst>
          </p:cNvPr>
          <p:cNvSpPr>
            <a:spLocks noGrp="1"/>
          </p:cNvSpPr>
          <p:nvPr>
            <p:ph type="sldNum" sz="quarter" idx="12"/>
          </p:nvPr>
        </p:nvSpPr>
        <p:spPr/>
        <p:txBody>
          <a:bodyPr/>
          <a:lstStyle/>
          <a:p>
            <a:pPr>
              <a:defRPr/>
            </a:pPr>
            <a:fld id="{E9BA65DE-8EA3-4C05-839A-995644E452AF}" type="slidenum">
              <a:rPr lang="en-US" smtClean="0"/>
              <a:pPr>
                <a:defRPr/>
              </a:pPr>
              <a:t>41</a:t>
            </a:fld>
            <a:endParaRPr lang="en-US"/>
          </a:p>
        </p:txBody>
      </p:sp>
      <p:sp>
        <p:nvSpPr>
          <p:cNvPr id="7" name="TextBox 6">
            <a:extLst>
              <a:ext uri="{FF2B5EF4-FFF2-40B4-BE49-F238E27FC236}">
                <a16:creationId xmlns:a16="http://schemas.microsoft.com/office/drawing/2014/main" id="{7C9F0E7B-F406-4107-9ADB-8B08EEA876FF}"/>
              </a:ext>
            </a:extLst>
          </p:cNvPr>
          <p:cNvSpPr txBox="1"/>
          <p:nvPr/>
        </p:nvSpPr>
        <p:spPr>
          <a:xfrm>
            <a:off x="141768" y="6400552"/>
            <a:ext cx="4529470" cy="400110"/>
          </a:xfrm>
          <a:prstGeom prst="rect">
            <a:avLst/>
          </a:prstGeom>
          <a:noFill/>
        </p:spPr>
        <p:txBody>
          <a:bodyPr wrap="square" rtlCol="0">
            <a:spAutoFit/>
          </a:bodyPr>
          <a:lstStyle/>
          <a:p>
            <a:r>
              <a:rPr lang="en-CA" dirty="0"/>
              <a:t>Faster, good for </a:t>
            </a:r>
            <a:r>
              <a:rPr lang="en-CA" dirty="0">
                <a:solidFill>
                  <a:srgbClr val="FF0000"/>
                </a:solidFill>
              </a:rPr>
              <a:t>frequent</a:t>
            </a:r>
            <a:r>
              <a:rPr lang="en-CA" dirty="0"/>
              <a:t> words</a:t>
            </a:r>
          </a:p>
        </p:txBody>
      </p:sp>
      <p:sp>
        <p:nvSpPr>
          <p:cNvPr id="8" name="TextBox 7">
            <a:extLst>
              <a:ext uri="{FF2B5EF4-FFF2-40B4-BE49-F238E27FC236}">
                <a16:creationId xmlns:a16="http://schemas.microsoft.com/office/drawing/2014/main" id="{2AFC15D9-0837-4DF1-9EB4-69E428BDFE19}"/>
              </a:ext>
            </a:extLst>
          </p:cNvPr>
          <p:cNvSpPr txBox="1"/>
          <p:nvPr/>
        </p:nvSpPr>
        <p:spPr>
          <a:xfrm>
            <a:off x="4616301" y="6396055"/>
            <a:ext cx="4529470" cy="400110"/>
          </a:xfrm>
          <a:prstGeom prst="rect">
            <a:avLst/>
          </a:prstGeom>
          <a:noFill/>
        </p:spPr>
        <p:txBody>
          <a:bodyPr wrap="square" rtlCol="0">
            <a:spAutoFit/>
          </a:bodyPr>
          <a:lstStyle/>
          <a:p>
            <a:r>
              <a:rPr lang="en-CA" dirty="0"/>
              <a:t>Represents well even rare words</a:t>
            </a:r>
          </a:p>
        </p:txBody>
      </p:sp>
    </p:spTree>
    <p:extLst>
      <p:ext uri="{BB962C8B-B14F-4D97-AF65-F5344CB8AC3E}">
        <p14:creationId xmlns:p14="http://schemas.microsoft.com/office/powerpoint/2010/main" val="1401339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379"/>
          <p:cNvSpPr txBox="1"/>
          <p:nvPr/>
        </p:nvSpPr>
        <p:spPr>
          <a:xfrm>
            <a:off x="80376" y="82193"/>
            <a:ext cx="8933099" cy="1043174"/>
          </a:xfrm>
          <a:prstGeom prst="rect">
            <a:avLst/>
          </a:prstGeom>
          <a:noFill/>
          <a:ln>
            <a:noFill/>
          </a:ln>
        </p:spPr>
        <p:txBody>
          <a:bodyPr lIns="91425" tIns="91425" rIns="91425" bIns="91425" anchor="t" anchorCtr="0">
            <a:noAutofit/>
          </a:bodyPr>
          <a:lstStyle/>
          <a:p>
            <a:pPr algn="ctr">
              <a:spcBef>
                <a:spcPts val="0"/>
              </a:spcBef>
            </a:pPr>
            <a:r>
              <a:rPr lang="en" sz="4400" dirty="0">
                <a:solidFill>
                  <a:schemeClr val="tx2"/>
                </a:solidFill>
                <a:latin typeface="CMU Sans Serif" panose="02000603000000000000" pitchFamily="2" charset="0"/>
                <a:ea typeface="CMU Sans Serif" panose="02000603000000000000" pitchFamily="2" charset="0"/>
                <a:cs typeface="CMU Sans Serif" panose="02000603000000000000" pitchFamily="2" charset="0"/>
              </a:rPr>
              <a:t>Word2vec: Local contexts</a:t>
            </a:r>
          </a:p>
        </p:txBody>
      </p:sp>
      <p:sp>
        <p:nvSpPr>
          <p:cNvPr id="6" name="Shape 380"/>
          <p:cNvSpPr txBox="1"/>
          <p:nvPr/>
        </p:nvSpPr>
        <p:spPr>
          <a:xfrm>
            <a:off x="155801" y="1018274"/>
            <a:ext cx="8684570" cy="4818597"/>
          </a:xfrm>
          <a:prstGeom prst="rect">
            <a:avLst/>
          </a:prstGeom>
          <a:noFill/>
          <a:ln>
            <a:noFill/>
          </a:ln>
        </p:spPr>
        <p:txBody>
          <a:bodyPr lIns="91425" tIns="91425" rIns="91425" bIns="91425" anchor="t" anchorCtr="0">
            <a:noAutofit/>
          </a:bodyPr>
          <a:lstStyle/>
          <a:p>
            <a:pPr marL="114300">
              <a:spcBef>
                <a:spcPts val="1200"/>
              </a:spcBef>
              <a:spcAft>
                <a:spcPts val="1200"/>
              </a:spcAft>
              <a:buSzPct val="100000"/>
            </a:pPr>
            <a:r>
              <a:rPr lang="en-US" sz="2400" dirty="0"/>
              <a:t>Local contexts capture much more information about relations and properties :</a:t>
            </a:r>
          </a:p>
          <a:p>
            <a:pPr marL="114300">
              <a:spcBef>
                <a:spcPts val="1200"/>
              </a:spcBef>
              <a:spcAft>
                <a:spcPts val="1200"/>
              </a:spcAft>
              <a:buSzPct val="100000"/>
            </a:pPr>
            <a:endParaRPr lang="en-US" sz="2400" dirty="0"/>
          </a:p>
          <a:p>
            <a:pPr marL="114300">
              <a:spcBef>
                <a:spcPts val="1200"/>
              </a:spcBef>
              <a:buSzPct val="100000"/>
            </a:pPr>
            <a:endParaRPr lang="en"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76" y="2193071"/>
            <a:ext cx="5436298" cy="3868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5D0728F8-2BB1-436E-BCBC-F86EE8EEC796}"/>
              </a:ext>
            </a:extLst>
          </p:cNvPr>
          <p:cNvSpPr>
            <a:spLocks noGrp="1"/>
          </p:cNvSpPr>
          <p:nvPr>
            <p:ph type="sldNum" sz="quarter" idx="12"/>
          </p:nvPr>
        </p:nvSpPr>
        <p:spPr/>
        <p:txBody>
          <a:bodyPr/>
          <a:lstStyle/>
          <a:p>
            <a:pPr>
              <a:defRPr/>
            </a:pPr>
            <a:fld id="{E9BA65DE-8EA3-4C05-839A-995644E452AF}" type="slidenum">
              <a:rPr lang="en-US" smtClean="0"/>
              <a:pPr>
                <a:defRPr/>
              </a:pPr>
              <a:t>42</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81CFCB2-E449-43F4-869C-83BECAFD3EE8}"/>
                  </a:ext>
                </a:extLst>
              </p14:cNvPr>
              <p14:cNvContentPartPr/>
              <p14:nvPr/>
            </p14:nvContentPartPr>
            <p14:xfrm>
              <a:off x="3115440" y="2370240"/>
              <a:ext cx="3321360" cy="629640"/>
            </p14:xfrm>
          </p:contentPart>
        </mc:Choice>
        <mc:Fallback xmlns="">
          <p:pic>
            <p:nvPicPr>
              <p:cNvPr id="3" name="Ink 2">
                <a:extLst>
                  <a:ext uri="{FF2B5EF4-FFF2-40B4-BE49-F238E27FC236}">
                    <a16:creationId xmlns:a16="http://schemas.microsoft.com/office/drawing/2014/main" id="{D81CFCB2-E449-43F4-869C-83BECAFD3EE8}"/>
                  </a:ext>
                </a:extLst>
              </p:cNvPr>
              <p:cNvPicPr/>
              <p:nvPr/>
            </p:nvPicPr>
            <p:blipFill>
              <a:blip r:embed="rId5"/>
              <a:stretch>
                <a:fillRect/>
              </a:stretch>
            </p:blipFill>
            <p:spPr>
              <a:xfrm>
                <a:off x="3106080" y="2360880"/>
                <a:ext cx="3340080" cy="648360"/>
              </a:xfrm>
              <a:prstGeom prst="rect">
                <a:avLst/>
              </a:prstGeom>
            </p:spPr>
          </p:pic>
        </mc:Fallback>
      </mc:AlternateContent>
    </p:spTree>
    <p:extLst>
      <p:ext uri="{BB962C8B-B14F-4D97-AF65-F5344CB8AC3E}">
        <p14:creationId xmlns:p14="http://schemas.microsoft.com/office/powerpoint/2010/main" val="2153628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D8DD-716A-4316-8CAC-A38A20595368}"/>
              </a:ext>
            </a:extLst>
          </p:cNvPr>
          <p:cNvSpPr>
            <a:spLocks noGrp="1"/>
          </p:cNvSpPr>
          <p:nvPr>
            <p:ph type="title"/>
          </p:nvPr>
        </p:nvSpPr>
        <p:spPr>
          <a:xfrm>
            <a:off x="533400" y="136524"/>
            <a:ext cx="7886700" cy="1325563"/>
          </a:xfrm>
        </p:spPr>
        <p:txBody>
          <a:bodyPr/>
          <a:lstStyle/>
          <a:p>
            <a:r>
              <a:rPr lang="en-US" sz="3200" dirty="0"/>
              <a:t>BERT: Pre-training of Deep Bidirectional Transformers for Language Understanding</a:t>
            </a:r>
            <a:endParaRPr lang="en-CA" sz="3200" dirty="0"/>
          </a:p>
        </p:txBody>
      </p:sp>
      <p:sp>
        <p:nvSpPr>
          <p:cNvPr id="4" name="Slide Number Placeholder 3">
            <a:extLst>
              <a:ext uri="{FF2B5EF4-FFF2-40B4-BE49-F238E27FC236}">
                <a16:creationId xmlns:a16="http://schemas.microsoft.com/office/drawing/2014/main" id="{09B55CA5-A11D-43F7-B1AE-5FA19DD17028}"/>
              </a:ext>
            </a:extLst>
          </p:cNvPr>
          <p:cNvSpPr>
            <a:spLocks noGrp="1"/>
          </p:cNvSpPr>
          <p:nvPr>
            <p:ph type="sldNum" sz="quarter" idx="12"/>
          </p:nvPr>
        </p:nvSpPr>
        <p:spPr/>
        <p:txBody>
          <a:bodyPr/>
          <a:lstStyle/>
          <a:p>
            <a:pPr>
              <a:defRPr/>
            </a:pPr>
            <a:fld id="{E9BA65DE-8EA3-4C05-839A-995644E452AF}" type="slidenum">
              <a:rPr lang="en-US" smtClean="0"/>
              <a:pPr>
                <a:defRPr/>
              </a:pPr>
              <a:t>43</a:t>
            </a:fld>
            <a:endParaRPr lang="en-US"/>
          </a:p>
        </p:txBody>
      </p:sp>
      <p:pic>
        <p:nvPicPr>
          <p:cNvPr id="10242" name="Picture 2">
            <a:extLst>
              <a:ext uri="{FF2B5EF4-FFF2-40B4-BE49-F238E27FC236}">
                <a16:creationId xmlns:a16="http://schemas.microsoft.com/office/drawing/2014/main" id="{78DC2F53-9F25-43F4-828E-5A7BEEF63D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6903" y="1332811"/>
            <a:ext cx="6810194" cy="50567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9136CF-739E-4AD7-A1C1-08ABB149D826}"/>
              </a:ext>
            </a:extLst>
          </p:cNvPr>
          <p:cNvSpPr/>
          <p:nvPr/>
        </p:nvSpPr>
        <p:spPr>
          <a:xfrm>
            <a:off x="188259" y="6426961"/>
            <a:ext cx="7406639" cy="400110"/>
          </a:xfrm>
          <a:prstGeom prst="rect">
            <a:avLst/>
          </a:prstGeom>
        </p:spPr>
        <p:txBody>
          <a:bodyPr wrap="square">
            <a:spAutoFit/>
          </a:bodyPr>
          <a:lstStyle/>
          <a:p>
            <a:r>
              <a:rPr lang="en-CA" dirty="0">
                <a:hlinkClick r:id="rId3">
                  <a:extLst>
                    <a:ext uri="{A12FA001-AC4F-418D-AE19-62706E023703}">
                      <ahyp:hlinkClr xmlns:ahyp="http://schemas.microsoft.com/office/drawing/2018/hyperlinkcolor" val="tx"/>
                    </a:ext>
                  </a:extLst>
                </a:hlinkClick>
              </a:rPr>
              <a:t>https://github.com/hanxiao/bert-as-service</a:t>
            </a:r>
            <a:endParaRPr lang="en-CA" dirty="0"/>
          </a:p>
        </p:txBody>
      </p:sp>
      <p:sp>
        <p:nvSpPr>
          <p:cNvPr id="3" name="Rectangle 2">
            <a:extLst>
              <a:ext uri="{FF2B5EF4-FFF2-40B4-BE49-F238E27FC236}">
                <a16:creationId xmlns:a16="http://schemas.microsoft.com/office/drawing/2014/main" id="{462D9CBC-9307-414C-B5B1-EABD66DCD023}"/>
              </a:ext>
            </a:extLst>
          </p:cNvPr>
          <p:cNvSpPr/>
          <p:nvPr/>
        </p:nvSpPr>
        <p:spPr>
          <a:xfrm>
            <a:off x="6622313" y="1239537"/>
            <a:ext cx="2521688" cy="163121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solidFill>
                  <a:schemeClr val="bg1"/>
                </a:solidFill>
                <a:latin typeface="-apple-system"/>
              </a:rPr>
              <a:t>BERT can generate different word embeddings for a word that captures the context of a word </a:t>
            </a:r>
            <a:endParaRPr lang="en-CA" dirty="0">
              <a:solidFill>
                <a:schemeClr val="bg1"/>
              </a:solidFill>
            </a:endParaRPr>
          </a:p>
        </p:txBody>
      </p:sp>
    </p:spTree>
    <p:extLst>
      <p:ext uri="{BB962C8B-B14F-4D97-AF65-F5344CB8AC3E}">
        <p14:creationId xmlns:p14="http://schemas.microsoft.com/office/powerpoint/2010/main" val="392284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78FB-6ABC-0F4B-5BF8-B6C9FAA41C72}"/>
              </a:ext>
            </a:extLst>
          </p:cNvPr>
          <p:cNvSpPr>
            <a:spLocks noGrp="1"/>
          </p:cNvSpPr>
          <p:nvPr>
            <p:ph type="title"/>
          </p:nvPr>
        </p:nvSpPr>
        <p:spPr/>
        <p:txBody>
          <a:bodyPr/>
          <a:lstStyle/>
          <a:p>
            <a:r>
              <a:rPr lang="en-US" dirty="0" err="1"/>
              <a:t>CodeBERT</a:t>
            </a:r>
            <a:endParaRPr lang="LID4096" dirty="0"/>
          </a:p>
        </p:txBody>
      </p:sp>
      <p:sp>
        <p:nvSpPr>
          <p:cNvPr id="7" name="Content Placeholder 6">
            <a:extLst>
              <a:ext uri="{FF2B5EF4-FFF2-40B4-BE49-F238E27FC236}">
                <a16:creationId xmlns:a16="http://schemas.microsoft.com/office/drawing/2014/main" id="{F103B9B2-9C16-FE8C-D7CD-F93D6C8EF1A9}"/>
              </a:ext>
            </a:extLst>
          </p:cNvPr>
          <p:cNvSpPr>
            <a:spLocks noGrp="1"/>
          </p:cNvSpPr>
          <p:nvPr>
            <p:ph idx="1"/>
          </p:nvPr>
        </p:nvSpPr>
        <p:spPr>
          <a:xfrm>
            <a:off x="685800" y="1371600"/>
            <a:ext cx="7772400" cy="4114800"/>
          </a:xfrm>
        </p:spPr>
        <p:txBody>
          <a:bodyPr/>
          <a:lstStyle/>
          <a:p>
            <a:r>
              <a:rPr lang="en-US" sz="2800" dirty="0" err="1"/>
              <a:t>CodeBERT</a:t>
            </a:r>
            <a:r>
              <a:rPr lang="en-US" sz="2800" dirty="0"/>
              <a:t> learns general-purpose </a:t>
            </a:r>
            <a:r>
              <a:rPr lang="en-US" sz="2800" u="sng" dirty="0"/>
              <a:t>representations</a:t>
            </a:r>
            <a:r>
              <a:rPr lang="en-US" sz="2800" dirty="0"/>
              <a:t> that support downstream </a:t>
            </a:r>
            <a:r>
              <a:rPr lang="en-US" sz="2800" u="sng" dirty="0"/>
              <a:t>NL-PL</a:t>
            </a:r>
            <a:r>
              <a:rPr lang="en-US" sz="2800" dirty="0"/>
              <a:t> applications such as natural language code search, code documentation generation</a:t>
            </a:r>
          </a:p>
          <a:p>
            <a:r>
              <a:rPr lang="en-US" sz="2800" dirty="0"/>
              <a:t>It is trained with Transformer-based neural architecture</a:t>
            </a:r>
          </a:p>
          <a:p>
            <a:r>
              <a:rPr lang="en-US" sz="2800" dirty="0"/>
              <a:t>Use comment-code pair for training</a:t>
            </a:r>
            <a:endParaRPr lang="LID4096" sz="2800" dirty="0"/>
          </a:p>
        </p:txBody>
      </p:sp>
      <p:sp>
        <p:nvSpPr>
          <p:cNvPr id="4" name="Slide Number Placeholder 3">
            <a:extLst>
              <a:ext uri="{FF2B5EF4-FFF2-40B4-BE49-F238E27FC236}">
                <a16:creationId xmlns:a16="http://schemas.microsoft.com/office/drawing/2014/main" id="{E7ECA28B-0F79-6E37-FEDA-9E0483E39414}"/>
              </a:ext>
            </a:extLst>
          </p:cNvPr>
          <p:cNvSpPr>
            <a:spLocks noGrp="1"/>
          </p:cNvSpPr>
          <p:nvPr>
            <p:ph type="sldNum" sz="quarter" idx="12"/>
          </p:nvPr>
        </p:nvSpPr>
        <p:spPr/>
        <p:txBody>
          <a:bodyPr/>
          <a:lstStyle/>
          <a:p>
            <a:pPr>
              <a:defRPr/>
            </a:pPr>
            <a:fld id="{E9BA65DE-8EA3-4C05-839A-995644E452AF}" type="slidenum">
              <a:rPr lang="en-US" smtClean="0"/>
              <a:pPr>
                <a:defRPr/>
              </a:pPr>
              <a:t>44</a:t>
            </a:fld>
            <a:endParaRPr lang="en-US"/>
          </a:p>
        </p:txBody>
      </p:sp>
      <p:sp>
        <p:nvSpPr>
          <p:cNvPr id="6" name="TextBox 5">
            <a:extLst>
              <a:ext uri="{FF2B5EF4-FFF2-40B4-BE49-F238E27FC236}">
                <a16:creationId xmlns:a16="http://schemas.microsoft.com/office/drawing/2014/main" id="{16959701-7175-D4DD-C76E-7B679F70CDA3}"/>
              </a:ext>
            </a:extLst>
          </p:cNvPr>
          <p:cNvSpPr txBox="1"/>
          <p:nvPr/>
        </p:nvSpPr>
        <p:spPr>
          <a:xfrm>
            <a:off x="1010574" y="6095368"/>
            <a:ext cx="7683624" cy="523220"/>
          </a:xfrm>
          <a:prstGeom prst="rect">
            <a:avLst/>
          </a:prstGeom>
          <a:noFill/>
        </p:spPr>
        <p:txBody>
          <a:bodyPr wrap="square">
            <a:spAutoFit/>
          </a:bodyPr>
          <a:lstStyle/>
          <a:p>
            <a:r>
              <a:rPr lang="en-US" sz="1400" dirty="0" err="1"/>
              <a:t>CodeBERT</a:t>
            </a:r>
            <a:r>
              <a:rPr lang="en-US" sz="1400" dirty="0"/>
              <a:t>: A Pre-Trained Model for Programming and Natural Languages, Feng  et al. EMNLP 2020</a:t>
            </a:r>
            <a:endParaRPr lang="LID4096" sz="1400" dirty="0"/>
          </a:p>
        </p:txBody>
      </p:sp>
    </p:spTree>
    <p:extLst>
      <p:ext uri="{BB962C8B-B14F-4D97-AF65-F5344CB8AC3E}">
        <p14:creationId xmlns:p14="http://schemas.microsoft.com/office/powerpoint/2010/main" val="1032314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2479EF-843D-017D-F198-222E83FAAE39}"/>
              </a:ext>
            </a:extLst>
          </p:cNvPr>
          <p:cNvPicPr>
            <a:picLocks noGrp="1" noChangeAspect="1"/>
          </p:cNvPicPr>
          <p:nvPr>
            <p:ph idx="1"/>
          </p:nvPr>
        </p:nvPicPr>
        <p:blipFill rotWithShape="1">
          <a:blip r:embed="rId3"/>
          <a:srcRect r="20318" b="-1"/>
          <a:stretch/>
        </p:blipFill>
        <p:spPr>
          <a:xfrm>
            <a:off x="490841" y="-113619"/>
            <a:ext cx="8024509" cy="6017270"/>
          </a:xfrm>
          <a:prstGeom prst="rect">
            <a:avLst/>
          </a:prstGeom>
        </p:spPr>
      </p:pic>
      <p:sp>
        <p:nvSpPr>
          <p:cNvPr id="4" name="Slide Number Placeholder 3">
            <a:extLst>
              <a:ext uri="{FF2B5EF4-FFF2-40B4-BE49-F238E27FC236}">
                <a16:creationId xmlns:a16="http://schemas.microsoft.com/office/drawing/2014/main" id="{318B72D8-9CF1-F610-6510-34A3FE81C77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E9BA65DE-8EA3-4C05-839A-995644E452AF}" type="slidenum">
              <a:rPr lang="en-US" sz="1200">
                <a:solidFill>
                  <a:srgbClr val="FFFFFF"/>
                </a:solidFill>
                <a:latin typeface="+mn-lt"/>
                <a:ea typeface="+mn-ea"/>
                <a:cs typeface="+mn-cs"/>
              </a:rPr>
              <a:pPr>
                <a:spcAft>
                  <a:spcPts val="600"/>
                </a:spcAft>
                <a:defRPr/>
              </a:pPr>
              <a:t>45</a:t>
            </a:fld>
            <a:endParaRPr lang="en-US" sz="1200">
              <a:solidFill>
                <a:srgbClr val="FFFFFF"/>
              </a:solidFill>
              <a:latin typeface="+mn-lt"/>
              <a:ea typeface="+mn-ea"/>
              <a:cs typeface="+mn-cs"/>
            </a:endParaRPr>
          </a:p>
        </p:txBody>
      </p:sp>
      <p:sp>
        <p:nvSpPr>
          <p:cNvPr id="8" name="TextBox 7">
            <a:extLst>
              <a:ext uri="{FF2B5EF4-FFF2-40B4-BE49-F238E27FC236}">
                <a16:creationId xmlns:a16="http://schemas.microsoft.com/office/drawing/2014/main" id="{D52E643D-4BF7-E43B-4AAD-3C8BB421FD13}"/>
              </a:ext>
            </a:extLst>
          </p:cNvPr>
          <p:cNvSpPr txBox="1"/>
          <p:nvPr/>
        </p:nvSpPr>
        <p:spPr>
          <a:xfrm>
            <a:off x="1611297" y="6255912"/>
            <a:ext cx="6502894" cy="338554"/>
          </a:xfrm>
          <a:prstGeom prst="rect">
            <a:avLst/>
          </a:prstGeom>
          <a:noFill/>
        </p:spPr>
        <p:txBody>
          <a:bodyPr wrap="square">
            <a:spAutoFit/>
          </a:bodyPr>
          <a:lstStyle/>
          <a:p>
            <a:r>
              <a:rPr lang="LID4096" sz="1600" dirty="0"/>
              <a:t>https://github.com/microsoft/CodeBERT</a:t>
            </a:r>
          </a:p>
        </p:txBody>
      </p:sp>
    </p:spTree>
    <p:extLst>
      <p:ext uri="{BB962C8B-B14F-4D97-AF65-F5344CB8AC3E}">
        <p14:creationId xmlns:p14="http://schemas.microsoft.com/office/powerpoint/2010/main" val="2330097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1F3BE-174E-479A-8B53-388DBB71829D}"/>
              </a:ext>
            </a:extLst>
          </p:cNvPr>
          <p:cNvSpPr>
            <a:spLocks noGrp="1"/>
          </p:cNvSpPr>
          <p:nvPr>
            <p:ph idx="1"/>
          </p:nvPr>
        </p:nvSpPr>
        <p:spPr/>
        <p:txBody>
          <a:bodyPr/>
          <a:lstStyle/>
          <a:p>
            <a:r>
              <a:rPr lang="en-US" dirty="0"/>
              <a:t>Leveraging source code</a:t>
            </a:r>
          </a:p>
          <a:p>
            <a:pPr lvl="1"/>
            <a:r>
              <a:rPr lang="en-US" dirty="0"/>
              <a:t>Code recommendation</a:t>
            </a:r>
          </a:p>
          <a:p>
            <a:pPr lvl="1"/>
            <a:r>
              <a:rPr lang="en-US" altLang="zh-CN" u="sng" dirty="0"/>
              <a:t>Clone detection</a:t>
            </a:r>
            <a:endParaRPr lang="en-US" u="sng" dirty="0"/>
          </a:p>
          <a:p>
            <a:pPr lvl="1"/>
            <a:r>
              <a:rPr lang="en-US" dirty="0"/>
              <a:t>Code completion</a:t>
            </a:r>
          </a:p>
          <a:p>
            <a:pPr lvl="1"/>
            <a:r>
              <a:rPr lang="en-US" dirty="0"/>
              <a:t>…</a:t>
            </a:r>
          </a:p>
          <a:p>
            <a:pPr marL="0" indent="0">
              <a:buNone/>
            </a:pPr>
            <a:endParaRPr lang="en-US" dirty="0"/>
          </a:p>
        </p:txBody>
      </p:sp>
      <p:sp>
        <p:nvSpPr>
          <p:cNvPr id="5" name="Title 4">
            <a:extLst>
              <a:ext uri="{FF2B5EF4-FFF2-40B4-BE49-F238E27FC236}">
                <a16:creationId xmlns:a16="http://schemas.microsoft.com/office/drawing/2014/main" id="{56BD53FE-CE2B-48A7-9575-95D77030ECD4}"/>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291799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A755-6857-C6E0-1701-D99AC7E7AE6E}"/>
              </a:ext>
            </a:extLst>
          </p:cNvPr>
          <p:cNvSpPr>
            <a:spLocks noGrp="1"/>
          </p:cNvSpPr>
          <p:nvPr>
            <p:ph type="title"/>
          </p:nvPr>
        </p:nvSpPr>
        <p:spPr/>
        <p:txBody>
          <a:bodyPr/>
          <a:lstStyle/>
          <a:p>
            <a:r>
              <a:rPr lang="en-US" dirty="0"/>
              <a:t>Code clone</a:t>
            </a:r>
            <a:endParaRPr lang="LID4096" dirty="0"/>
          </a:p>
        </p:txBody>
      </p:sp>
      <p:sp>
        <p:nvSpPr>
          <p:cNvPr id="3" name="Content Placeholder 2">
            <a:extLst>
              <a:ext uri="{FF2B5EF4-FFF2-40B4-BE49-F238E27FC236}">
                <a16:creationId xmlns:a16="http://schemas.microsoft.com/office/drawing/2014/main" id="{EF2BC52F-A8AF-985E-0BBE-1955B498285C}"/>
              </a:ext>
            </a:extLst>
          </p:cNvPr>
          <p:cNvSpPr>
            <a:spLocks noGrp="1"/>
          </p:cNvSpPr>
          <p:nvPr>
            <p:ph idx="1"/>
          </p:nvPr>
        </p:nvSpPr>
        <p:spPr/>
        <p:txBody>
          <a:bodyPr/>
          <a:lstStyle/>
          <a:p>
            <a:r>
              <a:rPr lang="en-US" b="0" i="0" dirty="0">
                <a:solidFill>
                  <a:srgbClr val="333333"/>
                </a:solidFill>
                <a:effectLst/>
                <a:latin typeface="HelveticaNeue Regular"/>
              </a:rPr>
              <a:t>Code clone refers to the code fragments with similar/sa</a:t>
            </a:r>
            <a:r>
              <a:rPr lang="en-US" dirty="0">
                <a:solidFill>
                  <a:srgbClr val="333333"/>
                </a:solidFill>
                <a:latin typeface="HelveticaNeue Regular"/>
              </a:rPr>
              <a:t>me semantics (function)</a:t>
            </a:r>
          </a:p>
          <a:p>
            <a:pPr lvl="1"/>
            <a:r>
              <a:rPr lang="en-US" dirty="0"/>
              <a:t>E.g., </a:t>
            </a:r>
            <a:r>
              <a:rPr lang="en-US" b="0" i="0" dirty="0">
                <a:solidFill>
                  <a:srgbClr val="333333"/>
                </a:solidFill>
                <a:effectLst/>
                <a:latin typeface="HelveticaNeue Regular"/>
              </a:rPr>
              <a:t>If a bug is identified in one segment of code, all the similar segments need to be checked for the same bug.</a:t>
            </a:r>
            <a:endParaRPr lang="LID4096" dirty="0"/>
          </a:p>
        </p:txBody>
      </p:sp>
    </p:spTree>
    <p:extLst>
      <p:ext uri="{BB962C8B-B14F-4D97-AF65-F5344CB8AC3E}">
        <p14:creationId xmlns:p14="http://schemas.microsoft.com/office/powerpoint/2010/main" val="3221399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45D1-985D-B55E-2D7D-EF5ADF935446}"/>
              </a:ext>
            </a:extLst>
          </p:cNvPr>
          <p:cNvSpPr>
            <a:spLocks noGrp="1"/>
          </p:cNvSpPr>
          <p:nvPr>
            <p:ph type="title"/>
          </p:nvPr>
        </p:nvSpPr>
        <p:spPr/>
        <p:txBody>
          <a:bodyPr/>
          <a:lstStyle/>
          <a:p>
            <a:r>
              <a:rPr lang="en-US" dirty="0"/>
              <a:t>Clone types</a:t>
            </a:r>
            <a:endParaRPr lang="LID4096" dirty="0"/>
          </a:p>
        </p:txBody>
      </p:sp>
      <p:sp>
        <p:nvSpPr>
          <p:cNvPr id="3" name="Content Placeholder 2">
            <a:extLst>
              <a:ext uri="{FF2B5EF4-FFF2-40B4-BE49-F238E27FC236}">
                <a16:creationId xmlns:a16="http://schemas.microsoft.com/office/drawing/2014/main" id="{19E996AA-1C07-343B-337B-7A5A551114B9}"/>
              </a:ext>
            </a:extLst>
          </p:cNvPr>
          <p:cNvSpPr>
            <a:spLocks noGrp="1"/>
          </p:cNvSpPr>
          <p:nvPr>
            <p:ph idx="1"/>
          </p:nvPr>
        </p:nvSpPr>
        <p:spPr>
          <a:xfrm>
            <a:off x="628650" y="1825625"/>
            <a:ext cx="3171825" cy="4351338"/>
          </a:xfrm>
        </p:spPr>
        <p:txBody>
          <a:bodyPr>
            <a:normAutofit lnSpcReduction="10000"/>
          </a:bodyPr>
          <a:lstStyle/>
          <a:p>
            <a:pPr algn="l"/>
            <a:r>
              <a:rPr lang="en-US" sz="1800" b="1" i="0" dirty="0">
                <a:solidFill>
                  <a:srgbClr val="000000"/>
                </a:solidFill>
                <a:effectLst/>
                <a:latin typeface="ff3"/>
              </a:rPr>
              <a:t>Type-1: </a:t>
            </a:r>
            <a:r>
              <a:rPr lang="en-US" sz="1800" b="0" i="0" dirty="0">
                <a:solidFill>
                  <a:srgbClr val="000000"/>
                </a:solidFill>
                <a:effectLst/>
                <a:latin typeface="ff1"/>
              </a:rPr>
              <a:t>code fragments that are </a:t>
            </a:r>
            <a:r>
              <a:rPr lang="en-US" sz="1800" b="0" i="0" dirty="0">
                <a:solidFill>
                  <a:srgbClr val="FF0000"/>
                </a:solidFill>
                <a:effectLst/>
                <a:latin typeface="ff1"/>
              </a:rPr>
              <a:t>accurate copies </a:t>
            </a:r>
            <a:r>
              <a:rPr lang="en-US" sz="1800" b="0" i="0" dirty="0">
                <a:solidFill>
                  <a:srgbClr val="000000"/>
                </a:solidFill>
                <a:effectLst/>
                <a:latin typeface="ff1"/>
              </a:rPr>
              <a:t>of  each other, excluding whitespaces, blank lines, and comments. </a:t>
            </a:r>
          </a:p>
          <a:p>
            <a:pPr algn="l"/>
            <a:r>
              <a:rPr lang="en-US" sz="1800" b="1" i="0" dirty="0">
                <a:solidFill>
                  <a:srgbClr val="000000"/>
                </a:solidFill>
                <a:effectLst/>
                <a:latin typeface="ff3"/>
              </a:rPr>
              <a:t>Type-2</a:t>
            </a:r>
            <a:r>
              <a:rPr lang="en-US" sz="1800" b="0" i="0" dirty="0">
                <a:solidFill>
                  <a:srgbClr val="000000"/>
                </a:solidFill>
                <a:effectLst/>
                <a:latin typeface="ff3"/>
              </a:rPr>
              <a:t>: </a:t>
            </a:r>
            <a:r>
              <a:rPr lang="en-US" sz="1800" b="0" i="0" dirty="0">
                <a:solidFill>
                  <a:srgbClr val="FF0000"/>
                </a:solidFill>
                <a:effectLst/>
                <a:latin typeface="ff1"/>
              </a:rPr>
              <a:t>structurally identical </a:t>
            </a:r>
            <a:r>
              <a:rPr lang="en-US" sz="1800" b="0" i="0" dirty="0">
                <a:solidFill>
                  <a:srgbClr val="000000"/>
                </a:solidFill>
                <a:effectLst/>
                <a:latin typeface="ff1"/>
              </a:rPr>
              <a:t>code fragments that may </a:t>
            </a:r>
            <a:r>
              <a:rPr lang="en-US" sz="1800" b="0" i="0" dirty="0">
                <a:solidFill>
                  <a:srgbClr val="FF0000"/>
                </a:solidFill>
                <a:effectLst/>
                <a:latin typeface="ff1"/>
              </a:rPr>
              <a:t>differ</a:t>
            </a:r>
            <a:r>
              <a:rPr lang="en-US" sz="1800" b="0" i="0" dirty="0">
                <a:solidFill>
                  <a:srgbClr val="000000"/>
                </a:solidFill>
                <a:effectLst/>
                <a:latin typeface="ff1"/>
              </a:rPr>
              <a:t> in the </a:t>
            </a:r>
            <a:r>
              <a:rPr lang="en-US" sz="1800" b="0" i="0" dirty="0">
                <a:solidFill>
                  <a:srgbClr val="FF0000"/>
                </a:solidFill>
                <a:effectLst/>
                <a:latin typeface="ff1"/>
              </a:rPr>
              <a:t>names of variables, literals</a:t>
            </a:r>
            <a:r>
              <a:rPr lang="en-US" sz="1800" b="0" i="0" dirty="0">
                <a:solidFill>
                  <a:srgbClr val="000000"/>
                </a:solidFill>
                <a:effectLst/>
                <a:latin typeface="ff1"/>
              </a:rPr>
              <a:t> and functions.</a:t>
            </a:r>
          </a:p>
          <a:p>
            <a:pPr algn="l"/>
            <a:r>
              <a:rPr lang="en-US" sz="1800" b="1" dirty="0">
                <a:solidFill>
                  <a:srgbClr val="000000"/>
                </a:solidFill>
                <a:latin typeface="ff3"/>
              </a:rPr>
              <a:t>Type-3: </a:t>
            </a:r>
            <a:r>
              <a:rPr lang="en-US" sz="1800" dirty="0">
                <a:solidFill>
                  <a:srgbClr val="000000"/>
                </a:solidFill>
                <a:latin typeface="ff1"/>
              </a:rPr>
              <a:t>syntactically similar code fragments that, may include changes like added or removed statements.</a:t>
            </a:r>
          </a:p>
          <a:p>
            <a:pPr algn="l"/>
            <a:r>
              <a:rPr lang="en-US" sz="1800" b="1" i="0" dirty="0">
                <a:solidFill>
                  <a:srgbClr val="000000"/>
                </a:solidFill>
                <a:effectLst/>
                <a:latin typeface="ff3"/>
              </a:rPr>
              <a:t>Type-4:</a:t>
            </a:r>
            <a:r>
              <a:rPr lang="en-US" sz="1200" b="0" i="0" dirty="0">
                <a:solidFill>
                  <a:srgbClr val="000000"/>
                </a:solidFill>
                <a:effectLst/>
                <a:latin typeface="ff1"/>
              </a:rPr>
              <a:t> </a:t>
            </a:r>
            <a:r>
              <a:rPr lang="en-US" sz="1800" dirty="0">
                <a:solidFill>
                  <a:srgbClr val="000000"/>
                </a:solidFill>
                <a:latin typeface="ff1"/>
              </a:rPr>
              <a:t>clones are code fragments with a </a:t>
            </a:r>
            <a:r>
              <a:rPr lang="en-US" sz="1800" dirty="0">
                <a:solidFill>
                  <a:srgbClr val="FF0000"/>
                </a:solidFill>
                <a:latin typeface="ff1"/>
              </a:rPr>
              <a:t>different syntax, </a:t>
            </a:r>
            <a:r>
              <a:rPr lang="en-US" sz="1800" dirty="0">
                <a:solidFill>
                  <a:srgbClr val="000000"/>
                </a:solidFill>
                <a:latin typeface="ff1"/>
              </a:rPr>
              <a:t>but </a:t>
            </a:r>
            <a:r>
              <a:rPr lang="en-US" sz="1800" dirty="0">
                <a:solidFill>
                  <a:srgbClr val="FF0000"/>
                </a:solidFill>
                <a:latin typeface="ff1"/>
              </a:rPr>
              <a:t>similar semantics</a:t>
            </a:r>
            <a:r>
              <a:rPr lang="en-US" sz="1800" dirty="0">
                <a:solidFill>
                  <a:srgbClr val="000000"/>
                </a:solidFill>
                <a:latin typeface="ff1"/>
              </a:rPr>
              <a:t>.</a:t>
            </a:r>
          </a:p>
          <a:p>
            <a:pPr algn="l"/>
            <a:endParaRPr lang="en-US" sz="1800" dirty="0">
              <a:solidFill>
                <a:srgbClr val="000000"/>
              </a:solidFill>
              <a:latin typeface="ff1"/>
            </a:endParaRPr>
          </a:p>
          <a:p>
            <a:pPr algn="l"/>
            <a:endParaRPr lang="en-US" sz="1800" b="0" i="0" dirty="0">
              <a:solidFill>
                <a:srgbClr val="000000"/>
              </a:solidFill>
              <a:effectLst/>
              <a:latin typeface="ff1"/>
            </a:endParaRPr>
          </a:p>
          <a:p>
            <a:pPr algn="l"/>
            <a:endParaRPr lang="en-US" b="0" i="0" dirty="0">
              <a:solidFill>
                <a:srgbClr val="000000"/>
              </a:solidFill>
              <a:effectLst/>
              <a:latin typeface="ff1"/>
            </a:endParaRPr>
          </a:p>
          <a:p>
            <a:endParaRPr lang="LID4096" dirty="0"/>
          </a:p>
        </p:txBody>
      </p:sp>
      <p:pic>
        <p:nvPicPr>
          <p:cNvPr id="1026" name="Picture 2" descr="Clone-Types 1 to Type 4">
            <a:extLst>
              <a:ext uri="{FF2B5EF4-FFF2-40B4-BE49-F238E27FC236}">
                <a16:creationId xmlns:a16="http://schemas.microsoft.com/office/drawing/2014/main" id="{8E5E0868-BC05-9898-57D3-5BC167DDA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75" y="2121296"/>
            <a:ext cx="5130790" cy="33710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BAB0F769-CE8A-A257-3961-BF326DCBE1E3}"/>
                  </a:ext>
                </a:extLst>
              </p14:cNvPr>
              <p14:cNvContentPartPr/>
              <p14:nvPr/>
            </p14:nvContentPartPr>
            <p14:xfrm>
              <a:off x="4118100" y="4231725"/>
              <a:ext cx="216360" cy="147600"/>
            </p14:xfrm>
          </p:contentPart>
        </mc:Choice>
        <mc:Fallback>
          <p:pic>
            <p:nvPicPr>
              <p:cNvPr id="7" name="Ink 6">
                <a:extLst>
                  <a:ext uri="{FF2B5EF4-FFF2-40B4-BE49-F238E27FC236}">
                    <a16:creationId xmlns:a16="http://schemas.microsoft.com/office/drawing/2014/main" id="{BAB0F769-CE8A-A257-3961-BF326DCBE1E3}"/>
                  </a:ext>
                </a:extLst>
              </p:cNvPr>
              <p:cNvPicPr/>
              <p:nvPr/>
            </p:nvPicPr>
            <p:blipFill>
              <a:blip r:embed="rId4"/>
              <a:stretch>
                <a:fillRect/>
              </a:stretch>
            </p:blipFill>
            <p:spPr>
              <a:xfrm>
                <a:off x="4109460" y="4222725"/>
                <a:ext cx="2340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08A4DD9-FCA3-FF31-D4E9-C2B0DBFB9768}"/>
                  </a:ext>
                </a:extLst>
              </p14:cNvPr>
              <p14:cNvContentPartPr/>
              <p14:nvPr/>
            </p14:nvContentPartPr>
            <p14:xfrm>
              <a:off x="5739540" y="4191405"/>
              <a:ext cx="202680" cy="259200"/>
            </p14:xfrm>
          </p:contentPart>
        </mc:Choice>
        <mc:Fallback>
          <p:pic>
            <p:nvPicPr>
              <p:cNvPr id="8" name="Ink 7">
                <a:extLst>
                  <a:ext uri="{FF2B5EF4-FFF2-40B4-BE49-F238E27FC236}">
                    <a16:creationId xmlns:a16="http://schemas.microsoft.com/office/drawing/2014/main" id="{C08A4DD9-FCA3-FF31-D4E9-C2B0DBFB9768}"/>
                  </a:ext>
                </a:extLst>
              </p:cNvPr>
              <p:cNvPicPr/>
              <p:nvPr/>
            </p:nvPicPr>
            <p:blipFill>
              <a:blip r:embed="rId6"/>
              <a:stretch>
                <a:fillRect/>
              </a:stretch>
            </p:blipFill>
            <p:spPr>
              <a:xfrm>
                <a:off x="5730540" y="4182405"/>
                <a:ext cx="220320" cy="276840"/>
              </a:xfrm>
              <a:prstGeom prst="rect">
                <a:avLst/>
              </a:prstGeom>
            </p:spPr>
          </p:pic>
        </mc:Fallback>
      </mc:AlternateContent>
      <p:grpSp>
        <p:nvGrpSpPr>
          <p:cNvPr id="11" name="Group 10">
            <a:extLst>
              <a:ext uri="{FF2B5EF4-FFF2-40B4-BE49-F238E27FC236}">
                <a16:creationId xmlns:a16="http://schemas.microsoft.com/office/drawing/2014/main" id="{DDEE7D41-5ECE-CCC7-361C-EABF7E295EB0}"/>
              </a:ext>
            </a:extLst>
          </p:cNvPr>
          <p:cNvGrpSpPr/>
          <p:nvPr/>
        </p:nvGrpSpPr>
        <p:grpSpPr>
          <a:xfrm>
            <a:off x="7496700" y="2413365"/>
            <a:ext cx="311040" cy="304920"/>
            <a:chOff x="7496700" y="2413365"/>
            <a:chExt cx="311040" cy="304920"/>
          </a:xfrm>
        </p:grpSpPr>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F4383107-75A8-305D-F3C9-9208717F8F6D}"/>
                    </a:ext>
                  </a:extLst>
                </p14:cNvPr>
                <p14:cNvContentPartPr/>
                <p14:nvPr/>
              </p14:nvContentPartPr>
              <p14:xfrm>
                <a:off x="7496700" y="2413365"/>
                <a:ext cx="311040" cy="183600"/>
              </p14:xfrm>
            </p:contentPart>
          </mc:Choice>
          <mc:Fallback>
            <p:pic>
              <p:nvPicPr>
                <p:cNvPr id="9" name="Ink 8">
                  <a:extLst>
                    <a:ext uri="{FF2B5EF4-FFF2-40B4-BE49-F238E27FC236}">
                      <a16:creationId xmlns:a16="http://schemas.microsoft.com/office/drawing/2014/main" id="{F4383107-75A8-305D-F3C9-9208717F8F6D}"/>
                    </a:ext>
                  </a:extLst>
                </p:cNvPr>
                <p:cNvPicPr/>
                <p:nvPr/>
              </p:nvPicPr>
              <p:blipFill>
                <a:blip r:embed="rId8"/>
                <a:stretch>
                  <a:fillRect/>
                </a:stretch>
              </p:blipFill>
              <p:spPr>
                <a:xfrm>
                  <a:off x="7487700" y="2404725"/>
                  <a:ext cx="3286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F09E2600-87B1-3593-5DFE-31C9B05EFEF2}"/>
                    </a:ext>
                  </a:extLst>
                </p14:cNvPr>
                <p14:cNvContentPartPr/>
                <p14:nvPr/>
              </p14:nvContentPartPr>
              <p14:xfrm>
                <a:off x="7632420" y="2456565"/>
                <a:ext cx="14400" cy="261720"/>
              </p14:xfrm>
            </p:contentPart>
          </mc:Choice>
          <mc:Fallback>
            <p:pic>
              <p:nvPicPr>
                <p:cNvPr id="10" name="Ink 9">
                  <a:extLst>
                    <a:ext uri="{FF2B5EF4-FFF2-40B4-BE49-F238E27FC236}">
                      <a16:creationId xmlns:a16="http://schemas.microsoft.com/office/drawing/2014/main" id="{F09E2600-87B1-3593-5DFE-31C9B05EFEF2}"/>
                    </a:ext>
                  </a:extLst>
                </p:cNvPr>
                <p:cNvPicPr/>
                <p:nvPr/>
              </p:nvPicPr>
              <p:blipFill>
                <a:blip r:embed="rId10"/>
                <a:stretch>
                  <a:fillRect/>
                </a:stretch>
              </p:blipFill>
              <p:spPr>
                <a:xfrm>
                  <a:off x="7623780" y="2447925"/>
                  <a:ext cx="32040" cy="27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EB72515C-5D47-BF61-CDD7-B9BE60CA4D13}"/>
                  </a:ext>
                </a:extLst>
              </p14:cNvPr>
              <p14:cNvContentPartPr/>
              <p14:nvPr/>
            </p14:nvContentPartPr>
            <p14:xfrm>
              <a:off x="5909820" y="2368365"/>
              <a:ext cx="72360" cy="315000"/>
            </p14:xfrm>
          </p:contentPart>
        </mc:Choice>
        <mc:Fallback>
          <p:pic>
            <p:nvPicPr>
              <p:cNvPr id="13" name="Ink 12">
                <a:extLst>
                  <a:ext uri="{FF2B5EF4-FFF2-40B4-BE49-F238E27FC236}">
                    <a16:creationId xmlns:a16="http://schemas.microsoft.com/office/drawing/2014/main" id="{EB72515C-5D47-BF61-CDD7-B9BE60CA4D13}"/>
                  </a:ext>
                </a:extLst>
              </p:cNvPr>
              <p:cNvPicPr/>
              <p:nvPr/>
            </p:nvPicPr>
            <p:blipFill>
              <a:blip r:embed="rId12"/>
              <a:stretch>
                <a:fillRect/>
              </a:stretch>
            </p:blipFill>
            <p:spPr>
              <a:xfrm>
                <a:off x="5901180" y="2359725"/>
                <a:ext cx="900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EEDE07B7-3CC2-D3FD-272C-7341AD86D5B7}"/>
                  </a:ext>
                </a:extLst>
              </p14:cNvPr>
              <p14:cNvContentPartPr/>
              <p14:nvPr/>
            </p14:nvContentPartPr>
            <p14:xfrm>
              <a:off x="6874260" y="3300765"/>
              <a:ext cx="447120" cy="52920"/>
            </p14:xfrm>
          </p:contentPart>
        </mc:Choice>
        <mc:Fallback>
          <p:pic>
            <p:nvPicPr>
              <p:cNvPr id="14" name="Ink 13">
                <a:extLst>
                  <a:ext uri="{FF2B5EF4-FFF2-40B4-BE49-F238E27FC236}">
                    <a16:creationId xmlns:a16="http://schemas.microsoft.com/office/drawing/2014/main" id="{EEDE07B7-3CC2-D3FD-272C-7341AD86D5B7}"/>
                  </a:ext>
                </a:extLst>
              </p:cNvPr>
              <p:cNvPicPr/>
              <p:nvPr/>
            </p:nvPicPr>
            <p:blipFill>
              <a:blip r:embed="rId14"/>
              <a:stretch>
                <a:fillRect/>
              </a:stretch>
            </p:blipFill>
            <p:spPr>
              <a:xfrm>
                <a:off x="6865620" y="3292125"/>
                <a:ext cx="464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A09CB9BD-52B3-B3DE-4572-F8314C8FCBFC}"/>
                  </a:ext>
                </a:extLst>
              </p14:cNvPr>
              <p14:cNvContentPartPr/>
              <p14:nvPr/>
            </p14:nvContentPartPr>
            <p14:xfrm>
              <a:off x="6885780" y="3662205"/>
              <a:ext cx="327240" cy="26280"/>
            </p14:xfrm>
          </p:contentPart>
        </mc:Choice>
        <mc:Fallback>
          <p:pic>
            <p:nvPicPr>
              <p:cNvPr id="15" name="Ink 14">
                <a:extLst>
                  <a:ext uri="{FF2B5EF4-FFF2-40B4-BE49-F238E27FC236}">
                    <a16:creationId xmlns:a16="http://schemas.microsoft.com/office/drawing/2014/main" id="{A09CB9BD-52B3-B3DE-4572-F8314C8FCBFC}"/>
                  </a:ext>
                </a:extLst>
              </p:cNvPr>
              <p:cNvPicPr/>
              <p:nvPr/>
            </p:nvPicPr>
            <p:blipFill>
              <a:blip r:embed="rId16"/>
              <a:stretch>
                <a:fillRect/>
              </a:stretch>
            </p:blipFill>
            <p:spPr>
              <a:xfrm>
                <a:off x="6876780" y="3653205"/>
                <a:ext cx="344880" cy="43920"/>
              </a:xfrm>
              <a:prstGeom prst="rect">
                <a:avLst/>
              </a:prstGeom>
            </p:spPr>
          </p:pic>
        </mc:Fallback>
      </mc:AlternateContent>
      <p:grpSp>
        <p:nvGrpSpPr>
          <p:cNvPr id="18" name="Group 17">
            <a:extLst>
              <a:ext uri="{FF2B5EF4-FFF2-40B4-BE49-F238E27FC236}">
                <a16:creationId xmlns:a16="http://schemas.microsoft.com/office/drawing/2014/main" id="{D4E7DCE0-67E2-B3F7-BD57-2D770272C920}"/>
              </a:ext>
            </a:extLst>
          </p:cNvPr>
          <p:cNvGrpSpPr/>
          <p:nvPr/>
        </p:nvGrpSpPr>
        <p:grpSpPr>
          <a:xfrm>
            <a:off x="4713900" y="5060805"/>
            <a:ext cx="395280" cy="34560"/>
            <a:chOff x="4713900" y="5060805"/>
            <a:chExt cx="395280" cy="34560"/>
          </a:xfrm>
        </p:grpSpPr>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6F2590D2-9B72-70FB-7674-09DF26BD0FCD}"/>
                    </a:ext>
                  </a:extLst>
                </p14:cNvPr>
                <p14:cNvContentPartPr/>
                <p14:nvPr/>
              </p14:nvContentPartPr>
              <p14:xfrm>
                <a:off x="4713900" y="5060805"/>
                <a:ext cx="38160" cy="24120"/>
              </p14:xfrm>
            </p:contentPart>
          </mc:Choice>
          <mc:Fallback>
            <p:pic>
              <p:nvPicPr>
                <p:cNvPr id="16" name="Ink 15">
                  <a:extLst>
                    <a:ext uri="{FF2B5EF4-FFF2-40B4-BE49-F238E27FC236}">
                      <a16:creationId xmlns:a16="http://schemas.microsoft.com/office/drawing/2014/main" id="{6F2590D2-9B72-70FB-7674-09DF26BD0FCD}"/>
                    </a:ext>
                  </a:extLst>
                </p:cNvPr>
                <p:cNvPicPr/>
                <p:nvPr/>
              </p:nvPicPr>
              <p:blipFill>
                <a:blip r:embed="rId18"/>
                <a:stretch>
                  <a:fillRect/>
                </a:stretch>
              </p:blipFill>
              <p:spPr>
                <a:xfrm>
                  <a:off x="4704900" y="5052165"/>
                  <a:ext cx="55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F45A2E20-E792-6D00-D3AD-A49E3445D276}"/>
                    </a:ext>
                  </a:extLst>
                </p14:cNvPr>
                <p14:cNvContentPartPr/>
                <p14:nvPr/>
              </p14:nvContentPartPr>
              <p14:xfrm>
                <a:off x="4963740" y="5072685"/>
                <a:ext cx="145440" cy="22680"/>
              </p14:xfrm>
            </p:contentPart>
          </mc:Choice>
          <mc:Fallback>
            <p:pic>
              <p:nvPicPr>
                <p:cNvPr id="17" name="Ink 16">
                  <a:extLst>
                    <a:ext uri="{FF2B5EF4-FFF2-40B4-BE49-F238E27FC236}">
                      <a16:creationId xmlns:a16="http://schemas.microsoft.com/office/drawing/2014/main" id="{F45A2E20-E792-6D00-D3AD-A49E3445D276}"/>
                    </a:ext>
                  </a:extLst>
                </p:cNvPr>
                <p:cNvPicPr/>
                <p:nvPr/>
              </p:nvPicPr>
              <p:blipFill>
                <a:blip r:embed="rId20"/>
                <a:stretch>
                  <a:fillRect/>
                </a:stretch>
              </p:blipFill>
              <p:spPr>
                <a:xfrm>
                  <a:off x="4954740" y="5063685"/>
                  <a:ext cx="163080" cy="4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C6C8F649-256F-83B1-F6D3-25749BEE419C}"/>
                  </a:ext>
                </a:extLst>
              </p14:cNvPr>
              <p14:cNvContentPartPr/>
              <p14:nvPr/>
            </p14:nvContentPartPr>
            <p14:xfrm>
              <a:off x="5967060" y="4784325"/>
              <a:ext cx="977400" cy="235080"/>
            </p14:xfrm>
          </p:contentPart>
        </mc:Choice>
        <mc:Fallback>
          <p:pic>
            <p:nvPicPr>
              <p:cNvPr id="19" name="Ink 18">
                <a:extLst>
                  <a:ext uri="{FF2B5EF4-FFF2-40B4-BE49-F238E27FC236}">
                    <a16:creationId xmlns:a16="http://schemas.microsoft.com/office/drawing/2014/main" id="{C6C8F649-256F-83B1-F6D3-25749BEE419C}"/>
                  </a:ext>
                </a:extLst>
              </p:cNvPr>
              <p:cNvPicPr/>
              <p:nvPr/>
            </p:nvPicPr>
            <p:blipFill>
              <a:blip r:embed="rId22"/>
              <a:stretch>
                <a:fillRect/>
              </a:stretch>
            </p:blipFill>
            <p:spPr>
              <a:xfrm>
                <a:off x="5958060" y="4775325"/>
                <a:ext cx="995040" cy="252720"/>
              </a:xfrm>
              <a:prstGeom prst="rect">
                <a:avLst/>
              </a:prstGeom>
            </p:spPr>
          </p:pic>
        </mc:Fallback>
      </mc:AlternateContent>
    </p:spTree>
    <p:extLst>
      <p:ext uri="{BB962C8B-B14F-4D97-AF65-F5344CB8AC3E}">
        <p14:creationId xmlns:p14="http://schemas.microsoft.com/office/powerpoint/2010/main" val="3126683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842" y="1920727"/>
            <a:ext cx="1766702" cy="400110"/>
          </a:xfrm>
          <a:prstGeom prst="rect">
            <a:avLst/>
          </a:prstGeom>
          <a:solidFill>
            <a:srgbClr val="FF0000"/>
          </a:solidFill>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chemeClr val="bg1"/>
                </a:solidFill>
              </a:rPr>
              <a:t>Code snippet 1</a:t>
            </a:r>
          </a:p>
        </p:txBody>
      </p:sp>
      <p:sp>
        <p:nvSpPr>
          <p:cNvPr id="4" name="Title 3">
            <a:extLst>
              <a:ext uri="{FF2B5EF4-FFF2-40B4-BE49-F238E27FC236}">
                <a16:creationId xmlns:a16="http://schemas.microsoft.com/office/drawing/2014/main" id="{170BE08D-F00A-4069-896F-2806F68BB0CA}"/>
              </a:ext>
            </a:extLst>
          </p:cNvPr>
          <p:cNvSpPr>
            <a:spLocks noGrp="1"/>
          </p:cNvSpPr>
          <p:nvPr>
            <p:ph type="title"/>
          </p:nvPr>
        </p:nvSpPr>
        <p:spPr>
          <a:xfrm>
            <a:off x="628650" y="324394"/>
            <a:ext cx="8293486" cy="1325563"/>
          </a:xfrm>
        </p:spPr>
        <p:txBody>
          <a:bodyPr>
            <a:normAutofit/>
          </a:bodyPr>
          <a:lstStyle/>
          <a:p>
            <a:r>
              <a:rPr lang="en-US" altLang="zh-CN" dirty="0"/>
              <a:t>Vectorization and similarity calculation</a:t>
            </a:r>
            <a:endParaRPr lang="LID4096" dirty="0"/>
          </a:p>
        </p:txBody>
      </p:sp>
      <p:sp>
        <p:nvSpPr>
          <p:cNvPr id="2" name="Slide Number Placeholder 1"/>
          <p:cNvSpPr>
            <a:spLocks noGrp="1"/>
          </p:cNvSpPr>
          <p:nvPr>
            <p:ph type="sldNum" sz="quarter" idx="12"/>
          </p:nvPr>
        </p:nvSpPr>
        <p:spPr/>
        <p:txBody>
          <a:bodyPr/>
          <a:lstStyle/>
          <a:p>
            <a:fld id="{17B2D169-ADDE-47EF-92DD-971312613D1A}" type="slidenum">
              <a:rPr lang="en-US" smtClean="0"/>
              <a:t>49</a:t>
            </a:fld>
            <a:endParaRPr lang="en-US"/>
          </a:p>
        </p:txBody>
      </p:sp>
      <p:cxnSp>
        <p:nvCxnSpPr>
          <p:cNvPr id="41" name="Elbow Connector 40"/>
          <p:cNvCxnSpPr>
            <a:stCxn id="9" idx="3"/>
          </p:cNvCxnSpPr>
          <p:nvPr/>
        </p:nvCxnSpPr>
        <p:spPr>
          <a:xfrm>
            <a:off x="2544544" y="2120782"/>
            <a:ext cx="1833770" cy="99085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Elbow Connector 41"/>
          <p:cNvCxnSpPr>
            <a:cxnSpLocks/>
            <a:stCxn id="3" idx="3"/>
          </p:cNvCxnSpPr>
          <p:nvPr/>
        </p:nvCxnSpPr>
        <p:spPr>
          <a:xfrm flipV="1">
            <a:off x="2647950" y="4062400"/>
            <a:ext cx="1611226" cy="10078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62" name="Group 61"/>
          <p:cNvGrpSpPr/>
          <p:nvPr/>
        </p:nvGrpSpPr>
        <p:grpSpPr>
          <a:xfrm>
            <a:off x="1780331" y="2560043"/>
            <a:ext cx="3637230" cy="1655696"/>
            <a:chOff x="1780331" y="2560043"/>
            <a:chExt cx="3637230" cy="1655696"/>
          </a:xfrm>
        </p:grpSpPr>
        <p:pic>
          <p:nvPicPr>
            <p:cNvPr id="39" name="Picture 38" descr="File:&lt;strong&gt;Gear&lt;/strong&gt; - Noun project 7137.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122854">
              <a:off x="3761865" y="2560043"/>
              <a:ext cx="1655696" cy="1655696"/>
            </a:xfrm>
            <a:prstGeom prst="rect">
              <a:avLst/>
            </a:prstGeom>
          </p:spPr>
        </p:pic>
        <p:sp>
          <p:nvSpPr>
            <p:cNvPr id="61" name="TextBox 60"/>
            <p:cNvSpPr txBox="1"/>
            <p:nvPr/>
          </p:nvSpPr>
          <p:spPr>
            <a:xfrm>
              <a:off x="1780331" y="3029387"/>
              <a:ext cx="2642198" cy="369332"/>
            </a:xfrm>
            <a:prstGeom prst="rect">
              <a:avLst/>
            </a:prstGeom>
            <a:noFill/>
          </p:spPr>
          <p:txBody>
            <a:bodyPr wrap="none" rtlCol="0">
              <a:spAutoFit/>
            </a:bodyPr>
            <a:lstStyle/>
            <a:p>
              <a:r>
                <a:rPr lang="en-US" b="1"/>
                <a:t>Vector space mode (VSM)</a:t>
              </a:r>
            </a:p>
          </p:txBody>
        </p:sp>
      </p:grpSp>
      <p:grpSp>
        <p:nvGrpSpPr>
          <p:cNvPr id="19" name="Group 18">
            <a:extLst>
              <a:ext uri="{FF2B5EF4-FFF2-40B4-BE49-F238E27FC236}">
                <a16:creationId xmlns:a16="http://schemas.microsoft.com/office/drawing/2014/main" id="{671ABA96-AF37-4337-98E1-54CE89ED0917}"/>
              </a:ext>
            </a:extLst>
          </p:cNvPr>
          <p:cNvGrpSpPr/>
          <p:nvPr/>
        </p:nvGrpSpPr>
        <p:grpSpPr>
          <a:xfrm>
            <a:off x="5664564" y="3004965"/>
            <a:ext cx="3257572" cy="1147538"/>
            <a:chOff x="5685293" y="3160132"/>
            <a:chExt cx="3257572" cy="1147538"/>
          </a:xfrm>
        </p:grpSpPr>
        <p:pic>
          <p:nvPicPr>
            <p:cNvPr id="20" name="Picture 19">
              <a:extLst>
                <a:ext uri="{FF2B5EF4-FFF2-40B4-BE49-F238E27FC236}">
                  <a16:creationId xmlns:a16="http://schemas.microsoft.com/office/drawing/2014/main" id="{6A57569F-D4CF-42F8-8568-83C8FACAACED}"/>
                </a:ext>
              </a:extLst>
            </p:cNvPr>
            <p:cNvPicPr>
              <a:picLocks noChangeAspect="1"/>
            </p:cNvPicPr>
            <p:nvPr/>
          </p:nvPicPr>
          <p:blipFill>
            <a:blip r:embed="rId5"/>
            <a:stretch>
              <a:fillRect/>
            </a:stretch>
          </p:blipFill>
          <p:spPr>
            <a:xfrm>
              <a:off x="6527296" y="3294055"/>
              <a:ext cx="2415569" cy="935849"/>
            </a:xfrm>
            <a:prstGeom prst="rect">
              <a:avLst/>
            </a:prstGeom>
          </p:spPr>
        </p:pic>
        <p:sp>
          <p:nvSpPr>
            <p:cNvPr id="21" name="Multiplication Sign 20">
              <a:extLst>
                <a:ext uri="{FF2B5EF4-FFF2-40B4-BE49-F238E27FC236}">
                  <a16:creationId xmlns:a16="http://schemas.microsoft.com/office/drawing/2014/main" id="{FF95B087-3C24-4C5A-983F-0EA50E29B646}"/>
                </a:ext>
              </a:extLst>
            </p:cNvPr>
            <p:cNvSpPr/>
            <p:nvPr/>
          </p:nvSpPr>
          <p:spPr>
            <a:xfrm>
              <a:off x="5685293" y="3160132"/>
              <a:ext cx="1050394" cy="114753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893F7A93-0258-4801-13DA-D60541B8F89C}"/>
              </a:ext>
            </a:extLst>
          </p:cNvPr>
          <p:cNvSpPr txBox="1"/>
          <p:nvPr/>
        </p:nvSpPr>
        <p:spPr>
          <a:xfrm>
            <a:off x="777842" y="4870239"/>
            <a:ext cx="1870108" cy="400110"/>
          </a:xfrm>
          <a:prstGeom prst="rect">
            <a:avLst/>
          </a:prstGeom>
          <a:solidFill>
            <a:srgbClr val="FF0000"/>
          </a:solidFill>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solidFill>
                  <a:schemeClr val="bg1"/>
                </a:solidFill>
              </a:rPr>
              <a:t>Code snippet 2</a:t>
            </a:r>
          </a:p>
        </p:txBody>
      </p:sp>
      <p:sp>
        <p:nvSpPr>
          <p:cNvPr id="8" name="TextBox 7">
            <a:extLst>
              <a:ext uri="{FF2B5EF4-FFF2-40B4-BE49-F238E27FC236}">
                <a16:creationId xmlns:a16="http://schemas.microsoft.com/office/drawing/2014/main" id="{63BB0393-C861-0F53-51BD-B8DA39A7BE7A}"/>
              </a:ext>
            </a:extLst>
          </p:cNvPr>
          <p:cNvSpPr txBox="1"/>
          <p:nvPr/>
        </p:nvSpPr>
        <p:spPr>
          <a:xfrm>
            <a:off x="2739213" y="5112539"/>
            <a:ext cx="1753294" cy="400110"/>
          </a:xfrm>
          <a:prstGeom prst="rect">
            <a:avLst/>
          </a:prstGeom>
          <a:noFill/>
        </p:spPr>
        <p:txBody>
          <a:bodyPr wrap="square">
            <a:spAutoFit/>
          </a:bodyPr>
          <a:lstStyle/>
          <a:p>
            <a:r>
              <a:rPr lang="en-US" sz="2000" b="1" dirty="0"/>
              <a:t>Use </a:t>
            </a:r>
            <a:r>
              <a:rPr lang="en-US" sz="2000" b="1" dirty="0" err="1"/>
              <a:t>CodeBERT</a:t>
            </a:r>
            <a:endParaRPr lang="LID4096" sz="2000" b="1" dirty="0"/>
          </a:p>
        </p:txBody>
      </p:sp>
      <p:sp>
        <p:nvSpPr>
          <p:cNvPr id="10" name="TextBox 9">
            <a:extLst>
              <a:ext uri="{FF2B5EF4-FFF2-40B4-BE49-F238E27FC236}">
                <a16:creationId xmlns:a16="http://schemas.microsoft.com/office/drawing/2014/main" id="{A8CFFD84-0782-E54A-8357-EA11E0E82193}"/>
              </a:ext>
            </a:extLst>
          </p:cNvPr>
          <p:cNvSpPr txBox="1"/>
          <p:nvPr/>
        </p:nvSpPr>
        <p:spPr>
          <a:xfrm>
            <a:off x="2544544" y="1758547"/>
            <a:ext cx="1833770" cy="400110"/>
          </a:xfrm>
          <a:prstGeom prst="rect">
            <a:avLst/>
          </a:prstGeom>
          <a:noFill/>
        </p:spPr>
        <p:txBody>
          <a:bodyPr wrap="square">
            <a:spAutoFit/>
          </a:bodyPr>
          <a:lstStyle/>
          <a:p>
            <a:r>
              <a:rPr lang="en-US" sz="2000" b="1" dirty="0"/>
              <a:t>Use </a:t>
            </a:r>
            <a:r>
              <a:rPr lang="en-US" sz="2000" b="1" dirty="0" err="1"/>
              <a:t>CodeBERT</a:t>
            </a:r>
            <a:endParaRPr lang="LID4096" sz="2000" b="1" dirty="0"/>
          </a:p>
        </p:txBody>
      </p:sp>
    </p:spTree>
    <p:custDataLst>
      <p:tags r:id="rId1"/>
    </p:custDataLst>
    <p:extLst>
      <p:ext uri="{BB962C8B-B14F-4D97-AF65-F5344CB8AC3E}">
        <p14:creationId xmlns:p14="http://schemas.microsoft.com/office/powerpoint/2010/main" val="177958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D421-7AE4-49D4-9557-E0B66694B423}"/>
              </a:ext>
            </a:extLst>
          </p:cNvPr>
          <p:cNvSpPr>
            <a:spLocks noGrp="1"/>
          </p:cNvSpPr>
          <p:nvPr>
            <p:ph type="title"/>
          </p:nvPr>
        </p:nvSpPr>
        <p:spPr/>
        <p:txBody>
          <a:bodyPr/>
          <a:lstStyle/>
          <a:p>
            <a:r>
              <a:rPr lang="en-CA" dirty="0"/>
              <a:t>Artifact: Source Code</a:t>
            </a:r>
          </a:p>
        </p:txBody>
      </p:sp>
      <p:sp>
        <p:nvSpPr>
          <p:cNvPr id="3" name="Content Placeholder 2">
            <a:extLst>
              <a:ext uri="{FF2B5EF4-FFF2-40B4-BE49-F238E27FC236}">
                <a16:creationId xmlns:a16="http://schemas.microsoft.com/office/drawing/2014/main" id="{9F82A59C-5C73-4603-8EE9-3B3A09613B28}"/>
              </a:ext>
            </a:extLst>
          </p:cNvPr>
          <p:cNvSpPr>
            <a:spLocks noGrp="1"/>
          </p:cNvSpPr>
          <p:nvPr>
            <p:ph idx="1"/>
          </p:nvPr>
        </p:nvSpPr>
        <p:spPr>
          <a:xfrm>
            <a:off x="258184" y="1655238"/>
            <a:ext cx="8885816" cy="4920821"/>
          </a:xfrm>
        </p:spPr>
        <p:txBody>
          <a:bodyPr>
            <a:normAutofit fontScale="92500" lnSpcReduction="20000"/>
          </a:bodyPr>
          <a:lstStyle/>
          <a:p>
            <a:r>
              <a:rPr lang="en-CA" dirty="0"/>
              <a:t>Where to find code?</a:t>
            </a:r>
          </a:p>
          <a:p>
            <a:pPr marL="0" indent="0">
              <a:buNone/>
            </a:pPr>
            <a:r>
              <a:rPr lang="en-CA" dirty="0"/>
              <a:t>GitHub</a:t>
            </a:r>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r>
              <a:rPr lang="en-CA" dirty="0"/>
              <a:t>How to analyze source code?</a:t>
            </a:r>
          </a:p>
          <a:p>
            <a:pPr marL="0" indent="0">
              <a:buNone/>
            </a:pPr>
            <a:r>
              <a:rPr lang="en-CA" dirty="0"/>
              <a:t>Analyze -&gt; automatically parse and understand, model using program analysis tools</a:t>
            </a:r>
          </a:p>
        </p:txBody>
      </p:sp>
      <p:sp>
        <p:nvSpPr>
          <p:cNvPr id="4" name="Slide Number Placeholder 3">
            <a:extLst>
              <a:ext uri="{FF2B5EF4-FFF2-40B4-BE49-F238E27FC236}">
                <a16:creationId xmlns:a16="http://schemas.microsoft.com/office/drawing/2014/main" id="{B20331F4-04B1-4FDE-A3FE-08F048426A5F}"/>
              </a:ext>
            </a:extLst>
          </p:cNvPr>
          <p:cNvSpPr>
            <a:spLocks noGrp="1"/>
          </p:cNvSpPr>
          <p:nvPr>
            <p:ph type="sldNum" sz="quarter" idx="12"/>
          </p:nvPr>
        </p:nvSpPr>
        <p:spPr/>
        <p:txBody>
          <a:bodyPr/>
          <a:lstStyle/>
          <a:p>
            <a:pPr>
              <a:defRPr/>
            </a:pPr>
            <a:fld id="{E9BA65DE-8EA3-4C05-839A-995644E452AF}" type="slidenum">
              <a:rPr lang="en-US" smtClean="0"/>
              <a:pPr>
                <a:defRPr/>
              </a:pPr>
              <a:t>5</a:t>
            </a:fld>
            <a:endParaRPr lang="en-US"/>
          </a:p>
        </p:txBody>
      </p:sp>
      <p:pic>
        <p:nvPicPr>
          <p:cNvPr id="5" name="Picture 4">
            <a:extLst>
              <a:ext uri="{FF2B5EF4-FFF2-40B4-BE49-F238E27FC236}">
                <a16:creationId xmlns:a16="http://schemas.microsoft.com/office/drawing/2014/main" id="{64B17875-45CC-4FD0-9E0B-4B757B5B4015}"/>
              </a:ext>
            </a:extLst>
          </p:cNvPr>
          <p:cNvPicPr>
            <a:picLocks noChangeAspect="1"/>
          </p:cNvPicPr>
          <p:nvPr/>
        </p:nvPicPr>
        <p:blipFill>
          <a:blip r:embed="rId2"/>
          <a:stretch>
            <a:fillRect/>
          </a:stretch>
        </p:blipFill>
        <p:spPr>
          <a:xfrm>
            <a:off x="497280" y="2424702"/>
            <a:ext cx="5130816" cy="2344886"/>
          </a:xfrm>
          <a:prstGeom prst="rect">
            <a:avLst/>
          </a:prstGeom>
        </p:spPr>
      </p:pic>
      <p:pic>
        <p:nvPicPr>
          <p:cNvPr id="6" name="Picture 5">
            <a:extLst>
              <a:ext uri="{FF2B5EF4-FFF2-40B4-BE49-F238E27FC236}">
                <a16:creationId xmlns:a16="http://schemas.microsoft.com/office/drawing/2014/main" id="{57F7D018-0C2C-4CB6-BB2F-4402E4BBC05C}"/>
              </a:ext>
            </a:extLst>
          </p:cNvPr>
          <p:cNvPicPr>
            <a:picLocks noChangeAspect="1"/>
          </p:cNvPicPr>
          <p:nvPr/>
        </p:nvPicPr>
        <p:blipFill>
          <a:blip r:embed="rId3"/>
          <a:stretch>
            <a:fillRect/>
          </a:stretch>
        </p:blipFill>
        <p:spPr>
          <a:xfrm>
            <a:off x="2669096" y="1989515"/>
            <a:ext cx="7768208" cy="2344886"/>
          </a:xfrm>
          <a:prstGeom prst="rect">
            <a:avLst/>
          </a:prstGeom>
        </p:spPr>
      </p:pic>
    </p:spTree>
    <p:extLst>
      <p:ext uri="{BB962C8B-B14F-4D97-AF65-F5344CB8AC3E}">
        <p14:creationId xmlns:p14="http://schemas.microsoft.com/office/powerpoint/2010/main" val="332179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1F3BE-174E-479A-8B53-388DBB71829D}"/>
              </a:ext>
            </a:extLst>
          </p:cNvPr>
          <p:cNvSpPr>
            <a:spLocks noGrp="1"/>
          </p:cNvSpPr>
          <p:nvPr>
            <p:ph idx="1"/>
          </p:nvPr>
        </p:nvSpPr>
        <p:spPr/>
        <p:txBody>
          <a:bodyPr/>
          <a:lstStyle/>
          <a:p>
            <a:r>
              <a:rPr lang="en-US" dirty="0"/>
              <a:t>Leveraging source code</a:t>
            </a:r>
          </a:p>
          <a:p>
            <a:pPr lvl="1"/>
            <a:r>
              <a:rPr lang="en-US" dirty="0"/>
              <a:t>Code recommendation</a:t>
            </a:r>
          </a:p>
          <a:p>
            <a:pPr lvl="1"/>
            <a:r>
              <a:rPr lang="en-US" dirty="0"/>
              <a:t>Code clone</a:t>
            </a:r>
          </a:p>
          <a:p>
            <a:pPr lvl="1"/>
            <a:r>
              <a:rPr lang="en-US" u="sng" dirty="0"/>
              <a:t>Code completion</a:t>
            </a:r>
          </a:p>
          <a:p>
            <a:pPr lvl="1"/>
            <a:r>
              <a:rPr lang="en-US" dirty="0"/>
              <a:t>…</a:t>
            </a:r>
          </a:p>
          <a:p>
            <a:endParaRPr lang="en-US" dirty="0"/>
          </a:p>
        </p:txBody>
      </p:sp>
      <p:sp>
        <p:nvSpPr>
          <p:cNvPr id="5" name="Title 4">
            <a:extLst>
              <a:ext uri="{FF2B5EF4-FFF2-40B4-BE49-F238E27FC236}">
                <a16:creationId xmlns:a16="http://schemas.microsoft.com/office/drawing/2014/main" id="{56BD53FE-CE2B-48A7-9575-95D77030ECD4}"/>
              </a:ext>
            </a:extLst>
          </p:cNvPr>
          <p:cNvSpPr>
            <a:spLocks noGrp="1"/>
          </p:cNvSpPr>
          <p:nvPr>
            <p:ph type="title"/>
          </p:nvPr>
        </p:nvSpPr>
        <p:spPr/>
        <p:txBody>
          <a:bodyPr/>
          <a:lstStyle/>
          <a:p>
            <a:r>
              <a:rPr lang="en-US" dirty="0"/>
              <a:t>Applications </a:t>
            </a:r>
          </a:p>
        </p:txBody>
      </p:sp>
    </p:spTree>
    <p:extLst>
      <p:ext uri="{BB962C8B-B14F-4D97-AF65-F5344CB8AC3E}">
        <p14:creationId xmlns:p14="http://schemas.microsoft.com/office/powerpoint/2010/main" val="2567959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078E-F85E-44DE-84B3-F3FCFA96445B}"/>
              </a:ext>
            </a:extLst>
          </p:cNvPr>
          <p:cNvSpPr>
            <a:spLocks noGrp="1"/>
          </p:cNvSpPr>
          <p:nvPr>
            <p:ph type="title"/>
          </p:nvPr>
        </p:nvSpPr>
        <p:spPr/>
        <p:txBody>
          <a:bodyPr/>
          <a:lstStyle/>
          <a:p>
            <a:r>
              <a:rPr lang="en-US" b="1" dirty="0"/>
              <a:t>Code completion</a:t>
            </a:r>
            <a:endParaRPr lang="en-US" dirty="0"/>
          </a:p>
        </p:txBody>
      </p:sp>
      <p:pic>
        <p:nvPicPr>
          <p:cNvPr id="5" name="python_demo_1">
            <a:hlinkClick r:id="" action="ppaction://media"/>
            <a:extLst>
              <a:ext uri="{FF2B5EF4-FFF2-40B4-BE49-F238E27FC236}">
                <a16:creationId xmlns:a16="http://schemas.microsoft.com/office/drawing/2014/main" id="{30C887F6-615A-414E-A4FB-19E7E16EEE6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9757" y="1598592"/>
            <a:ext cx="7490691" cy="3660816"/>
          </a:xfrm>
          <a:prstGeom prst="rect">
            <a:avLst/>
          </a:prstGeom>
        </p:spPr>
      </p:pic>
      <p:sp>
        <p:nvSpPr>
          <p:cNvPr id="6" name="TextBox 5">
            <a:extLst>
              <a:ext uri="{FF2B5EF4-FFF2-40B4-BE49-F238E27FC236}">
                <a16:creationId xmlns:a16="http://schemas.microsoft.com/office/drawing/2014/main" id="{F96CD3A3-8202-45E5-B0B8-E539EC15F48E}"/>
              </a:ext>
            </a:extLst>
          </p:cNvPr>
          <p:cNvSpPr txBox="1"/>
          <p:nvPr/>
        </p:nvSpPr>
        <p:spPr>
          <a:xfrm>
            <a:off x="2773507" y="5633377"/>
            <a:ext cx="4576618" cy="369332"/>
          </a:xfrm>
          <a:prstGeom prst="rect">
            <a:avLst/>
          </a:prstGeom>
          <a:noFill/>
        </p:spPr>
        <p:txBody>
          <a:bodyPr wrap="square">
            <a:spAutoFit/>
          </a:bodyPr>
          <a:lstStyle/>
          <a:p>
            <a:r>
              <a:rPr lang="en-US" dirty="0"/>
              <a:t>https://www.tabnine.com/</a:t>
            </a:r>
          </a:p>
        </p:txBody>
      </p:sp>
    </p:spTree>
    <p:extLst>
      <p:ext uri="{BB962C8B-B14F-4D97-AF65-F5344CB8AC3E}">
        <p14:creationId xmlns:p14="http://schemas.microsoft.com/office/powerpoint/2010/main" val="351973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87C71-6244-4130-8CB0-40E4BA0979F8}"/>
              </a:ext>
            </a:extLst>
          </p:cNvPr>
          <p:cNvSpPr>
            <a:spLocks noGrp="1"/>
          </p:cNvSpPr>
          <p:nvPr>
            <p:ph idx="1"/>
          </p:nvPr>
        </p:nvSpPr>
        <p:spPr>
          <a:xfrm>
            <a:off x="628650" y="1825624"/>
            <a:ext cx="7886700" cy="4667250"/>
          </a:xfrm>
        </p:spPr>
        <p:txBody>
          <a:bodyPr>
            <a:normAutofit/>
          </a:bodyPr>
          <a:lstStyle/>
          <a:p>
            <a:r>
              <a:rPr lang="en-US" dirty="0"/>
              <a:t>N-gram language models</a:t>
            </a:r>
          </a:p>
          <a:p>
            <a:endParaRPr lang="en-US" dirty="0"/>
          </a:p>
          <a:p>
            <a:pPr marL="0" indent="0">
              <a:buNone/>
            </a:pPr>
            <a:endParaRPr lang="en-US" dirty="0"/>
          </a:p>
          <a:p>
            <a:pPr marL="0" indent="0">
              <a:buNone/>
            </a:pPr>
            <a:endParaRPr lang="en-US" dirty="0"/>
          </a:p>
          <a:p>
            <a:r>
              <a:rPr lang="en-US" dirty="0"/>
              <a:t>Determine the</a:t>
            </a:r>
            <a:r>
              <a:rPr lang="en-US" i="1" dirty="0"/>
              <a:t> </a:t>
            </a:r>
            <a:r>
              <a:rPr lang="en-US" i="1" dirty="0" err="1"/>
              <a:t>ith</a:t>
            </a:r>
            <a:r>
              <a:rPr lang="en-US" i="1" dirty="0"/>
              <a:t> </a:t>
            </a:r>
            <a:r>
              <a:rPr lang="en-US" dirty="0"/>
              <a:t>word based on previous n words. </a:t>
            </a:r>
          </a:p>
          <a:p>
            <a:pPr marL="0" indent="0">
              <a:buNone/>
            </a:pPr>
            <a:endParaRPr lang="en-US" dirty="0"/>
          </a:p>
        </p:txBody>
      </p:sp>
      <p:sp>
        <p:nvSpPr>
          <p:cNvPr id="5" name="Title 4">
            <a:extLst>
              <a:ext uri="{FF2B5EF4-FFF2-40B4-BE49-F238E27FC236}">
                <a16:creationId xmlns:a16="http://schemas.microsoft.com/office/drawing/2014/main" id="{B59A3537-5E5C-4011-90D5-4C648FC77C5C}"/>
              </a:ext>
            </a:extLst>
          </p:cNvPr>
          <p:cNvSpPr>
            <a:spLocks noGrp="1"/>
          </p:cNvSpPr>
          <p:nvPr>
            <p:ph type="title"/>
          </p:nvPr>
        </p:nvSpPr>
        <p:spPr/>
        <p:txBody>
          <a:bodyPr/>
          <a:lstStyle/>
          <a:p>
            <a:r>
              <a:rPr lang="en-US" b="1" dirty="0"/>
              <a:t>Statistic language model</a:t>
            </a:r>
            <a:endParaRPr lang="en-US" dirty="0"/>
          </a:p>
        </p:txBody>
      </p:sp>
      <p:pic>
        <p:nvPicPr>
          <p:cNvPr id="9" name="Picture 8">
            <a:extLst>
              <a:ext uri="{FF2B5EF4-FFF2-40B4-BE49-F238E27FC236}">
                <a16:creationId xmlns:a16="http://schemas.microsoft.com/office/drawing/2014/main" id="{EF67FFAD-EA67-4680-B8CB-310129211DB4}"/>
              </a:ext>
            </a:extLst>
          </p:cNvPr>
          <p:cNvPicPr>
            <a:picLocks noChangeAspect="1"/>
          </p:cNvPicPr>
          <p:nvPr/>
        </p:nvPicPr>
        <p:blipFill>
          <a:blip r:embed="rId2"/>
          <a:stretch>
            <a:fillRect/>
          </a:stretch>
        </p:blipFill>
        <p:spPr>
          <a:xfrm>
            <a:off x="975590" y="2360612"/>
            <a:ext cx="6402420" cy="1176915"/>
          </a:xfrm>
          <a:prstGeom prst="rect">
            <a:avLst/>
          </a:prstGeom>
        </p:spPr>
      </p:pic>
      <p:grpSp>
        <p:nvGrpSpPr>
          <p:cNvPr id="12" name="Group 11">
            <a:extLst>
              <a:ext uri="{FF2B5EF4-FFF2-40B4-BE49-F238E27FC236}">
                <a16:creationId xmlns:a16="http://schemas.microsoft.com/office/drawing/2014/main" id="{807CF8DF-3EA6-4243-AB23-5896FB77BF7E}"/>
              </a:ext>
            </a:extLst>
          </p:cNvPr>
          <p:cNvGrpSpPr/>
          <p:nvPr/>
        </p:nvGrpSpPr>
        <p:grpSpPr>
          <a:xfrm>
            <a:off x="2705607" y="2490884"/>
            <a:ext cx="191880" cy="234000"/>
            <a:chOff x="2705607" y="2490884"/>
            <a:chExt cx="191880" cy="23400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94519DF-2532-43EE-861C-7977C0FBA90A}"/>
                    </a:ext>
                  </a:extLst>
                </p14:cNvPr>
                <p14:cNvContentPartPr/>
                <p14:nvPr/>
              </p14:nvContentPartPr>
              <p14:xfrm>
                <a:off x="2864727" y="2604644"/>
                <a:ext cx="16920" cy="34560"/>
              </p14:xfrm>
            </p:contentPart>
          </mc:Choice>
          <mc:Fallback xmlns="">
            <p:pic>
              <p:nvPicPr>
                <p:cNvPr id="10" name="Ink 9">
                  <a:extLst>
                    <a:ext uri="{FF2B5EF4-FFF2-40B4-BE49-F238E27FC236}">
                      <a16:creationId xmlns:a16="http://schemas.microsoft.com/office/drawing/2014/main" id="{F94519DF-2532-43EE-861C-7977C0FBA90A}"/>
                    </a:ext>
                  </a:extLst>
                </p:cNvPr>
                <p:cNvPicPr/>
                <p:nvPr/>
              </p:nvPicPr>
              <p:blipFill>
                <a:blip r:embed="rId4"/>
                <a:stretch>
                  <a:fillRect/>
                </a:stretch>
              </p:blipFill>
              <p:spPr>
                <a:xfrm>
                  <a:off x="2846727" y="2587004"/>
                  <a:ext cx="52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FD8936D-58F8-439A-91A2-64080536011E}"/>
                    </a:ext>
                  </a:extLst>
                </p14:cNvPr>
                <p14:cNvContentPartPr/>
                <p14:nvPr/>
              </p14:nvContentPartPr>
              <p14:xfrm>
                <a:off x="2705607" y="2490884"/>
                <a:ext cx="191880" cy="234000"/>
              </p14:xfrm>
            </p:contentPart>
          </mc:Choice>
          <mc:Fallback xmlns="">
            <p:pic>
              <p:nvPicPr>
                <p:cNvPr id="11" name="Ink 10">
                  <a:extLst>
                    <a:ext uri="{FF2B5EF4-FFF2-40B4-BE49-F238E27FC236}">
                      <a16:creationId xmlns:a16="http://schemas.microsoft.com/office/drawing/2014/main" id="{CFD8936D-58F8-439A-91A2-64080536011E}"/>
                    </a:ext>
                  </a:extLst>
                </p:cNvPr>
                <p:cNvPicPr/>
                <p:nvPr/>
              </p:nvPicPr>
              <p:blipFill>
                <a:blip r:embed="rId6"/>
                <a:stretch>
                  <a:fillRect/>
                </a:stretch>
              </p:blipFill>
              <p:spPr>
                <a:xfrm>
                  <a:off x="2687607" y="2472884"/>
                  <a:ext cx="227520" cy="269640"/>
                </a:xfrm>
                <a:prstGeom prst="rect">
                  <a:avLst/>
                </a:prstGeom>
              </p:spPr>
            </p:pic>
          </mc:Fallback>
        </mc:AlternateContent>
      </p:grpSp>
      <p:sp>
        <p:nvSpPr>
          <p:cNvPr id="13" name="TextBox 12">
            <a:extLst>
              <a:ext uri="{FF2B5EF4-FFF2-40B4-BE49-F238E27FC236}">
                <a16:creationId xmlns:a16="http://schemas.microsoft.com/office/drawing/2014/main" id="{69C0F1D4-1582-45A1-93C2-54FD7CBB76C7}"/>
              </a:ext>
            </a:extLst>
          </p:cNvPr>
          <p:cNvSpPr txBox="1"/>
          <p:nvPr/>
        </p:nvSpPr>
        <p:spPr>
          <a:xfrm>
            <a:off x="723900" y="5954495"/>
            <a:ext cx="7886700" cy="738664"/>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Code completion with statistical language models. </a:t>
            </a:r>
            <a:r>
              <a:rPr lang="en-US" sz="1400" b="0" i="0" dirty="0" err="1">
                <a:solidFill>
                  <a:srgbClr val="222222"/>
                </a:solidFill>
                <a:effectLst/>
                <a:latin typeface="Arial" panose="020B0604020202020204" pitchFamily="34" charset="0"/>
              </a:rPr>
              <a:t>Raychev</a:t>
            </a:r>
            <a:r>
              <a:rPr lang="en-US" sz="1400" b="0" i="0" dirty="0">
                <a:solidFill>
                  <a:srgbClr val="222222"/>
                </a:solidFill>
                <a:effectLst/>
                <a:latin typeface="Arial" panose="020B0604020202020204" pitchFamily="34" charset="0"/>
              </a:rPr>
              <a:t> V, </a:t>
            </a:r>
            <a:r>
              <a:rPr lang="en-US" sz="1400" b="0" i="0" dirty="0" err="1">
                <a:solidFill>
                  <a:srgbClr val="222222"/>
                </a:solidFill>
                <a:effectLst/>
                <a:latin typeface="Arial" panose="020B0604020202020204" pitchFamily="34" charset="0"/>
              </a:rPr>
              <a:t>Vechev</a:t>
            </a:r>
            <a:r>
              <a:rPr lang="en-US" sz="1400" b="0" i="0" dirty="0">
                <a:solidFill>
                  <a:srgbClr val="222222"/>
                </a:solidFill>
                <a:effectLst/>
                <a:latin typeface="Arial" panose="020B0604020202020204" pitchFamily="34" charset="0"/>
              </a:rPr>
              <a:t> M, </a:t>
            </a:r>
            <a:r>
              <a:rPr lang="en-US" sz="1400" b="0" i="0" dirty="0" err="1">
                <a:solidFill>
                  <a:srgbClr val="222222"/>
                </a:solidFill>
                <a:effectLst/>
                <a:latin typeface="Arial" panose="020B0604020202020204" pitchFamily="34" charset="0"/>
              </a:rPr>
              <a:t>Yahav</a:t>
            </a:r>
            <a:r>
              <a:rPr lang="en-US" sz="1400" b="0" i="0" dirty="0">
                <a:solidFill>
                  <a:srgbClr val="222222"/>
                </a:solidFill>
                <a:effectLst/>
                <a:latin typeface="Arial" panose="020B0604020202020204" pitchFamily="34" charset="0"/>
              </a:rPr>
              <a:t> E. In Proceedings of the 35th ACM SIGPLAN Conference on Programming Language Design and Implementation 2014.</a:t>
            </a:r>
            <a:endParaRPr lang="LID4096" sz="1400" dirty="0"/>
          </a:p>
        </p:txBody>
      </p:sp>
    </p:spTree>
    <p:extLst>
      <p:ext uri="{BB962C8B-B14F-4D97-AF65-F5344CB8AC3E}">
        <p14:creationId xmlns:p14="http://schemas.microsoft.com/office/powerpoint/2010/main" val="2073188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87C71-6244-4130-8CB0-40E4BA0979F8}"/>
              </a:ext>
            </a:extLst>
          </p:cNvPr>
          <p:cNvSpPr>
            <a:spLocks noGrp="1"/>
          </p:cNvSpPr>
          <p:nvPr>
            <p:ph idx="1"/>
          </p:nvPr>
        </p:nvSpPr>
        <p:spPr>
          <a:xfrm>
            <a:off x="628650" y="1825624"/>
            <a:ext cx="7886700" cy="4667250"/>
          </a:xfrm>
        </p:spPr>
        <p:txBody>
          <a:bodyPr>
            <a:normAutofit/>
          </a:bodyPr>
          <a:lstStyle/>
          <a:p>
            <a:r>
              <a:rPr lang="en-US" dirty="0"/>
              <a:t>N-gram language models</a:t>
            </a:r>
          </a:p>
          <a:p>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p:txBody>
      </p:sp>
      <p:pic>
        <p:nvPicPr>
          <p:cNvPr id="9" name="Picture 8">
            <a:extLst>
              <a:ext uri="{FF2B5EF4-FFF2-40B4-BE49-F238E27FC236}">
                <a16:creationId xmlns:a16="http://schemas.microsoft.com/office/drawing/2014/main" id="{EF67FFAD-EA67-4680-B8CB-310129211DB4}"/>
              </a:ext>
            </a:extLst>
          </p:cNvPr>
          <p:cNvPicPr>
            <a:picLocks noChangeAspect="1"/>
          </p:cNvPicPr>
          <p:nvPr/>
        </p:nvPicPr>
        <p:blipFill>
          <a:blip r:embed="rId2"/>
          <a:stretch>
            <a:fillRect/>
          </a:stretch>
        </p:blipFill>
        <p:spPr>
          <a:xfrm>
            <a:off x="975590" y="2360612"/>
            <a:ext cx="6402420" cy="1176915"/>
          </a:xfrm>
          <a:prstGeom prst="rect">
            <a:avLst/>
          </a:prstGeom>
        </p:spPr>
      </p:pic>
      <p:grpSp>
        <p:nvGrpSpPr>
          <p:cNvPr id="12" name="Group 11">
            <a:extLst>
              <a:ext uri="{FF2B5EF4-FFF2-40B4-BE49-F238E27FC236}">
                <a16:creationId xmlns:a16="http://schemas.microsoft.com/office/drawing/2014/main" id="{807CF8DF-3EA6-4243-AB23-5896FB77BF7E}"/>
              </a:ext>
            </a:extLst>
          </p:cNvPr>
          <p:cNvGrpSpPr/>
          <p:nvPr/>
        </p:nvGrpSpPr>
        <p:grpSpPr>
          <a:xfrm>
            <a:off x="2705607" y="2490884"/>
            <a:ext cx="191880" cy="234000"/>
            <a:chOff x="2705607" y="2490884"/>
            <a:chExt cx="191880" cy="23400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94519DF-2532-43EE-861C-7977C0FBA90A}"/>
                    </a:ext>
                  </a:extLst>
                </p14:cNvPr>
                <p14:cNvContentPartPr/>
                <p14:nvPr/>
              </p14:nvContentPartPr>
              <p14:xfrm>
                <a:off x="2864727" y="2604644"/>
                <a:ext cx="16920" cy="34560"/>
              </p14:xfrm>
            </p:contentPart>
          </mc:Choice>
          <mc:Fallback xmlns="">
            <p:pic>
              <p:nvPicPr>
                <p:cNvPr id="10" name="Ink 9">
                  <a:extLst>
                    <a:ext uri="{FF2B5EF4-FFF2-40B4-BE49-F238E27FC236}">
                      <a16:creationId xmlns:a16="http://schemas.microsoft.com/office/drawing/2014/main" id="{F94519DF-2532-43EE-861C-7977C0FBA90A}"/>
                    </a:ext>
                  </a:extLst>
                </p:cNvPr>
                <p:cNvPicPr/>
                <p:nvPr/>
              </p:nvPicPr>
              <p:blipFill>
                <a:blip r:embed="rId4"/>
                <a:stretch>
                  <a:fillRect/>
                </a:stretch>
              </p:blipFill>
              <p:spPr>
                <a:xfrm>
                  <a:off x="2846727" y="2587004"/>
                  <a:ext cx="52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FD8936D-58F8-439A-91A2-64080536011E}"/>
                    </a:ext>
                  </a:extLst>
                </p14:cNvPr>
                <p14:cNvContentPartPr/>
                <p14:nvPr/>
              </p14:nvContentPartPr>
              <p14:xfrm>
                <a:off x="2705607" y="2490884"/>
                <a:ext cx="191880" cy="234000"/>
              </p14:xfrm>
            </p:contentPart>
          </mc:Choice>
          <mc:Fallback xmlns="">
            <p:pic>
              <p:nvPicPr>
                <p:cNvPr id="11" name="Ink 10">
                  <a:extLst>
                    <a:ext uri="{FF2B5EF4-FFF2-40B4-BE49-F238E27FC236}">
                      <a16:creationId xmlns:a16="http://schemas.microsoft.com/office/drawing/2014/main" id="{CFD8936D-58F8-439A-91A2-64080536011E}"/>
                    </a:ext>
                  </a:extLst>
                </p:cNvPr>
                <p:cNvPicPr/>
                <p:nvPr/>
              </p:nvPicPr>
              <p:blipFill>
                <a:blip r:embed="rId6"/>
                <a:stretch>
                  <a:fillRect/>
                </a:stretch>
              </p:blipFill>
              <p:spPr>
                <a:xfrm>
                  <a:off x="2687607" y="2472884"/>
                  <a:ext cx="227520" cy="269640"/>
                </a:xfrm>
                <a:prstGeom prst="rect">
                  <a:avLst/>
                </a:prstGeom>
              </p:spPr>
            </p:pic>
          </mc:Fallback>
        </mc:AlternateContent>
      </p:grpSp>
      <p:sp>
        <p:nvSpPr>
          <p:cNvPr id="13" name="Title 4">
            <a:extLst>
              <a:ext uri="{FF2B5EF4-FFF2-40B4-BE49-F238E27FC236}">
                <a16:creationId xmlns:a16="http://schemas.microsoft.com/office/drawing/2014/main" id="{E178C438-602D-4740-A8FF-7AE22676D3E3}"/>
              </a:ext>
            </a:extLst>
          </p:cNvPr>
          <p:cNvSpPr txBox="1">
            <a:spLocks/>
          </p:cNvSpPr>
          <p:nvPr/>
        </p:nvSpPr>
        <p:spPr>
          <a:xfrm>
            <a:off x="773098" y="41438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Statistic language model</a:t>
            </a:r>
            <a:endParaRPr lang="en-US" dirty="0"/>
          </a:p>
        </p:txBody>
      </p:sp>
      <p:grpSp>
        <p:nvGrpSpPr>
          <p:cNvPr id="17" name="Group 16">
            <a:extLst>
              <a:ext uri="{FF2B5EF4-FFF2-40B4-BE49-F238E27FC236}">
                <a16:creationId xmlns:a16="http://schemas.microsoft.com/office/drawing/2014/main" id="{473204A4-83EE-57E1-9EEF-A5E967DDACA9}"/>
              </a:ext>
            </a:extLst>
          </p:cNvPr>
          <p:cNvGrpSpPr/>
          <p:nvPr/>
        </p:nvGrpSpPr>
        <p:grpSpPr>
          <a:xfrm>
            <a:off x="1324500" y="3543045"/>
            <a:ext cx="1611720" cy="369000"/>
            <a:chOff x="1324500" y="3543045"/>
            <a:chExt cx="1611720" cy="369000"/>
          </a:xfrm>
        </p:grpSpPr>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B1A3AFE3-18D0-5D29-BAE5-D449518E61D8}"/>
                    </a:ext>
                  </a:extLst>
                </p14:cNvPr>
                <p14:cNvContentPartPr/>
                <p14:nvPr/>
              </p14:nvContentPartPr>
              <p14:xfrm>
                <a:off x="1324500" y="3551325"/>
                <a:ext cx="279360" cy="204840"/>
              </p14:xfrm>
            </p:contentPart>
          </mc:Choice>
          <mc:Fallback xmlns="">
            <p:pic>
              <p:nvPicPr>
                <p:cNvPr id="2" name="Ink 1">
                  <a:extLst>
                    <a:ext uri="{FF2B5EF4-FFF2-40B4-BE49-F238E27FC236}">
                      <a16:creationId xmlns:a16="http://schemas.microsoft.com/office/drawing/2014/main" id="{B1A3AFE3-18D0-5D29-BAE5-D449518E61D8}"/>
                    </a:ext>
                  </a:extLst>
                </p:cNvPr>
                <p:cNvPicPr/>
                <p:nvPr/>
              </p:nvPicPr>
              <p:blipFill>
                <a:blip r:embed="rId8"/>
                <a:stretch>
                  <a:fillRect/>
                </a:stretch>
              </p:blipFill>
              <p:spPr>
                <a:xfrm>
                  <a:off x="1288500" y="3515325"/>
                  <a:ext cx="351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3205A3AF-0425-9F71-35E7-0983081E63D8}"/>
                    </a:ext>
                  </a:extLst>
                </p14:cNvPr>
                <p14:cNvContentPartPr/>
                <p14:nvPr/>
              </p14:nvContentPartPr>
              <p14:xfrm>
                <a:off x="1707540" y="3699645"/>
                <a:ext cx="26280" cy="136800"/>
              </p14:xfrm>
            </p:contentPart>
          </mc:Choice>
          <mc:Fallback xmlns="">
            <p:pic>
              <p:nvPicPr>
                <p:cNvPr id="4" name="Ink 3">
                  <a:extLst>
                    <a:ext uri="{FF2B5EF4-FFF2-40B4-BE49-F238E27FC236}">
                      <a16:creationId xmlns:a16="http://schemas.microsoft.com/office/drawing/2014/main" id="{3205A3AF-0425-9F71-35E7-0983081E63D8}"/>
                    </a:ext>
                  </a:extLst>
                </p:cNvPr>
                <p:cNvPicPr/>
                <p:nvPr/>
              </p:nvPicPr>
              <p:blipFill>
                <a:blip r:embed="rId10"/>
                <a:stretch>
                  <a:fillRect/>
                </a:stretch>
              </p:blipFill>
              <p:spPr>
                <a:xfrm>
                  <a:off x="1671900" y="3664005"/>
                  <a:ext cx="97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A909B85B-4EA2-B701-DA0E-73A2757B6EFC}"/>
                    </a:ext>
                  </a:extLst>
                </p14:cNvPr>
                <p14:cNvContentPartPr/>
                <p14:nvPr/>
              </p14:nvContentPartPr>
              <p14:xfrm>
                <a:off x="1904460" y="3724845"/>
                <a:ext cx="79200" cy="102960"/>
              </p14:xfrm>
            </p:contentPart>
          </mc:Choice>
          <mc:Fallback xmlns="">
            <p:pic>
              <p:nvPicPr>
                <p:cNvPr id="6" name="Ink 5">
                  <a:extLst>
                    <a:ext uri="{FF2B5EF4-FFF2-40B4-BE49-F238E27FC236}">
                      <a16:creationId xmlns:a16="http://schemas.microsoft.com/office/drawing/2014/main" id="{A909B85B-4EA2-B701-DA0E-73A2757B6EFC}"/>
                    </a:ext>
                  </a:extLst>
                </p:cNvPr>
                <p:cNvPicPr/>
                <p:nvPr/>
              </p:nvPicPr>
              <p:blipFill>
                <a:blip r:embed="rId12"/>
                <a:stretch>
                  <a:fillRect/>
                </a:stretch>
              </p:blipFill>
              <p:spPr>
                <a:xfrm>
                  <a:off x="1868820" y="3689205"/>
                  <a:ext cx="150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F8415A1B-A6B9-B9C6-C623-ACFD158DBA50}"/>
                    </a:ext>
                  </a:extLst>
                </p14:cNvPr>
                <p14:cNvContentPartPr/>
                <p14:nvPr/>
              </p14:nvContentPartPr>
              <p14:xfrm>
                <a:off x="2185980" y="3543045"/>
                <a:ext cx="282240" cy="237600"/>
              </p14:xfrm>
            </p:contentPart>
          </mc:Choice>
          <mc:Fallback xmlns="">
            <p:pic>
              <p:nvPicPr>
                <p:cNvPr id="8" name="Ink 7">
                  <a:extLst>
                    <a:ext uri="{FF2B5EF4-FFF2-40B4-BE49-F238E27FC236}">
                      <a16:creationId xmlns:a16="http://schemas.microsoft.com/office/drawing/2014/main" id="{F8415A1B-A6B9-B9C6-C623-ACFD158DBA50}"/>
                    </a:ext>
                  </a:extLst>
                </p:cNvPr>
                <p:cNvPicPr/>
                <p:nvPr/>
              </p:nvPicPr>
              <p:blipFill>
                <a:blip r:embed="rId14"/>
                <a:stretch>
                  <a:fillRect/>
                </a:stretch>
              </p:blipFill>
              <p:spPr>
                <a:xfrm>
                  <a:off x="2150340" y="3507405"/>
                  <a:ext cx="3538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C1C2C5B0-C4A6-0A76-39FD-CFEDDD29AF37}"/>
                    </a:ext>
                  </a:extLst>
                </p14:cNvPr>
                <p14:cNvContentPartPr/>
                <p14:nvPr/>
              </p14:nvContentPartPr>
              <p14:xfrm>
                <a:off x="2547780" y="3699645"/>
                <a:ext cx="134640" cy="122400"/>
              </p14:xfrm>
            </p:contentPart>
          </mc:Choice>
          <mc:Fallback xmlns="">
            <p:pic>
              <p:nvPicPr>
                <p:cNvPr id="14" name="Ink 13">
                  <a:extLst>
                    <a:ext uri="{FF2B5EF4-FFF2-40B4-BE49-F238E27FC236}">
                      <a16:creationId xmlns:a16="http://schemas.microsoft.com/office/drawing/2014/main" id="{C1C2C5B0-C4A6-0A76-39FD-CFEDDD29AF37}"/>
                    </a:ext>
                  </a:extLst>
                </p:cNvPr>
                <p:cNvPicPr/>
                <p:nvPr/>
              </p:nvPicPr>
              <p:blipFill>
                <a:blip r:embed="rId16"/>
                <a:stretch>
                  <a:fillRect/>
                </a:stretch>
              </p:blipFill>
              <p:spPr>
                <a:xfrm>
                  <a:off x="2511780" y="3664005"/>
                  <a:ext cx="206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3F47ABD-5C19-6AAD-C035-73EFC58F0FB3}"/>
                    </a:ext>
                  </a:extLst>
                </p14:cNvPr>
                <p14:cNvContentPartPr/>
                <p14:nvPr/>
              </p14:nvContentPartPr>
              <p14:xfrm>
                <a:off x="2882940" y="3778485"/>
                <a:ext cx="53280" cy="133560"/>
              </p14:xfrm>
            </p:contentPart>
          </mc:Choice>
          <mc:Fallback xmlns="">
            <p:pic>
              <p:nvPicPr>
                <p:cNvPr id="15" name="Ink 14">
                  <a:extLst>
                    <a:ext uri="{FF2B5EF4-FFF2-40B4-BE49-F238E27FC236}">
                      <a16:creationId xmlns:a16="http://schemas.microsoft.com/office/drawing/2014/main" id="{93F47ABD-5C19-6AAD-C035-73EFC58F0FB3}"/>
                    </a:ext>
                  </a:extLst>
                </p:cNvPr>
                <p:cNvPicPr/>
                <p:nvPr/>
              </p:nvPicPr>
              <p:blipFill>
                <a:blip r:embed="rId18"/>
                <a:stretch>
                  <a:fillRect/>
                </a:stretch>
              </p:blipFill>
              <p:spPr>
                <a:xfrm>
                  <a:off x="2846940" y="3742845"/>
                  <a:ext cx="124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CB9CA24F-AD4E-C3BF-0BA3-E5655E9F102E}"/>
                    </a:ext>
                  </a:extLst>
                </p14:cNvPr>
                <p14:cNvContentPartPr/>
                <p14:nvPr/>
              </p14:nvContentPartPr>
              <p14:xfrm>
                <a:off x="2593500" y="3693525"/>
                <a:ext cx="101880" cy="5040"/>
              </p14:xfrm>
            </p:contentPart>
          </mc:Choice>
          <mc:Fallback xmlns="">
            <p:pic>
              <p:nvPicPr>
                <p:cNvPr id="16" name="Ink 15">
                  <a:extLst>
                    <a:ext uri="{FF2B5EF4-FFF2-40B4-BE49-F238E27FC236}">
                      <a16:creationId xmlns:a16="http://schemas.microsoft.com/office/drawing/2014/main" id="{CB9CA24F-AD4E-C3BF-0BA3-E5655E9F102E}"/>
                    </a:ext>
                  </a:extLst>
                </p:cNvPr>
                <p:cNvPicPr/>
                <p:nvPr/>
              </p:nvPicPr>
              <p:blipFill>
                <a:blip r:embed="rId20"/>
                <a:stretch>
                  <a:fillRect/>
                </a:stretch>
              </p:blipFill>
              <p:spPr>
                <a:xfrm>
                  <a:off x="2557860" y="3657525"/>
                  <a:ext cx="173520" cy="76680"/>
                </a:xfrm>
                <a:prstGeom prst="rect">
                  <a:avLst/>
                </a:prstGeom>
              </p:spPr>
            </p:pic>
          </mc:Fallback>
        </mc:AlternateContent>
      </p:grpSp>
      <p:grpSp>
        <p:nvGrpSpPr>
          <p:cNvPr id="32" name="Group 31">
            <a:extLst>
              <a:ext uri="{FF2B5EF4-FFF2-40B4-BE49-F238E27FC236}">
                <a16:creationId xmlns:a16="http://schemas.microsoft.com/office/drawing/2014/main" id="{99CF2207-AA26-BFDB-F567-89D1DB634A4F}"/>
              </a:ext>
            </a:extLst>
          </p:cNvPr>
          <p:cNvGrpSpPr/>
          <p:nvPr/>
        </p:nvGrpSpPr>
        <p:grpSpPr>
          <a:xfrm>
            <a:off x="3197940" y="3586245"/>
            <a:ext cx="664200" cy="367920"/>
            <a:chOff x="3197940" y="3586245"/>
            <a:chExt cx="664200" cy="36792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3C405FF1-7750-711D-F39E-1FE65DFEFEF5}"/>
                    </a:ext>
                  </a:extLst>
                </p14:cNvPr>
                <p14:cNvContentPartPr/>
                <p14:nvPr/>
              </p14:nvContentPartPr>
              <p14:xfrm>
                <a:off x="3197940" y="3586245"/>
                <a:ext cx="236160" cy="209880"/>
              </p14:xfrm>
            </p:contentPart>
          </mc:Choice>
          <mc:Fallback xmlns="">
            <p:pic>
              <p:nvPicPr>
                <p:cNvPr id="18" name="Ink 17">
                  <a:extLst>
                    <a:ext uri="{FF2B5EF4-FFF2-40B4-BE49-F238E27FC236}">
                      <a16:creationId xmlns:a16="http://schemas.microsoft.com/office/drawing/2014/main" id="{3C405FF1-7750-711D-F39E-1FE65DFEFEF5}"/>
                    </a:ext>
                  </a:extLst>
                </p:cNvPr>
                <p:cNvPicPr/>
                <p:nvPr/>
              </p:nvPicPr>
              <p:blipFill>
                <a:blip r:embed="rId22"/>
                <a:stretch>
                  <a:fillRect/>
                </a:stretch>
              </p:blipFill>
              <p:spPr>
                <a:xfrm>
                  <a:off x="3162300" y="3550605"/>
                  <a:ext cx="307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4043D8C3-198E-C0E4-8EDA-957FA467248F}"/>
                    </a:ext>
                  </a:extLst>
                </p14:cNvPr>
                <p14:cNvContentPartPr/>
                <p14:nvPr/>
              </p14:nvContentPartPr>
              <p14:xfrm>
                <a:off x="3538860" y="3697485"/>
                <a:ext cx="68040" cy="256680"/>
              </p14:xfrm>
            </p:contentPart>
          </mc:Choice>
          <mc:Fallback xmlns="">
            <p:pic>
              <p:nvPicPr>
                <p:cNvPr id="19" name="Ink 18">
                  <a:extLst>
                    <a:ext uri="{FF2B5EF4-FFF2-40B4-BE49-F238E27FC236}">
                      <a16:creationId xmlns:a16="http://schemas.microsoft.com/office/drawing/2014/main" id="{4043D8C3-198E-C0E4-8EDA-957FA467248F}"/>
                    </a:ext>
                  </a:extLst>
                </p:cNvPr>
                <p:cNvPicPr/>
                <p:nvPr/>
              </p:nvPicPr>
              <p:blipFill>
                <a:blip r:embed="rId24"/>
                <a:stretch>
                  <a:fillRect/>
                </a:stretch>
              </p:blipFill>
              <p:spPr>
                <a:xfrm>
                  <a:off x="3502860" y="3661485"/>
                  <a:ext cx="1396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9E95B825-4D48-A33C-F892-FAD692C802B7}"/>
                    </a:ext>
                  </a:extLst>
                </p14:cNvPr>
                <p14:cNvContentPartPr/>
                <p14:nvPr/>
              </p14:nvContentPartPr>
              <p14:xfrm>
                <a:off x="3784380" y="3844725"/>
                <a:ext cx="77760" cy="99000"/>
              </p14:xfrm>
            </p:contentPart>
          </mc:Choice>
          <mc:Fallback xmlns="">
            <p:pic>
              <p:nvPicPr>
                <p:cNvPr id="20" name="Ink 19">
                  <a:extLst>
                    <a:ext uri="{FF2B5EF4-FFF2-40B4-BE49-F238E27FC236}">
                      <a16:creationId xmlns:a16="http://schemas.microsoft.com/office/drawing/2014/main" id="{9E95B825-4D48-A33C-F892-FAD692C802B7}"/>
                    </a:ext>
                  </a:extLst>
                </p:cNvPr>
                <p:cNvPicPr/>
                <p:nvPr/>
              </p:nvPicPr>
              <p:blipFill>
                <a:blip r:embed="rId26"/>
                <a:stretch>
                  <a:fillRect/>
                </a:stretch>
              </p:blipFill>
              <p:spPr>
                <a:xfrm>
                  <a:off x="3748740" y="3809085"/>
                  <a:ext cx="149400" cy="170640"/>
                </a:xfrm>
                <a:prstGeom prst="rect">
                  <a:avLst/>
                </a:prstGeom>
              </p:spPr>
            </p:pic>
          </mc:Fallback>
        </mc:AlternateContent>
      </p:grpSp>
      <p:grpSp>
        <p:nvGrpSpPr>
          <p:cNvPr id="31" name="Group 30">
            <a:extLst>
              <a:ext uri="{FF2B5EF4-FFF2-40B4-BE49-F238E27FC236}">
                <a16:creationId xmlns:a16="http://schemas.microsoft.com/office/drawing/2014/main" id="{58215F01-CB40-5620-069D-C9C59F493D42}"/>
              </a:ext>
            </a:extLst>
          </p:cNvPr>
          <p:cNvGrpSpPr/>
          <p:nvPr/>
        </p:nvGrpSpPr>
        <p:grpSpPr>
          <a:xfrm>
            <a:off x="4219620" y="3635925"/>
            <a:ext cx="623160" cy="291960"/>
            <a:chOff x="4219620" y="3635925"/>
            <a:chExt cx="623160" cy="291960"/>
          </a:xfrm>
        </p:grpSpPr>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86601F3D-8356-8D0A-8280-87A76A36E75C}"/>
                    </a:ext>
                  </a:extLst>
                </p14:cNvPr>
                <p14:cNvContentPartPr/>
                <p14:nvPr/>
              </p14:nvContentPartPr>
              <p14:xfrm>
                <a:off x="4219620" y="3635925"/>
                <a:ext cx="56160" cy="163080"/>
              </p14:xfrm>
            </p:contentPart>
          </mc:Choice>
          <mc:Fallback xmlns="">
            <p:pic>
              <p:nvPicPr>
                <p:cNvPr id="21" name="Ink 20">
                  <a:extLst>
                    <a:ext uri="{FF2B5EF4-FFF2-40B4-BE49-F238E27FC236}">
                      <a16:creationId xmlns:a16="http://schemas.microsoft.com/office/drawing/2014/main" id="{86601F3D-8356-8D0A-8280-87A76A36E75C}"/>
                    </a:ext>
                  </a:extLst>
                </p:cNvPr>
                <p:cNvPicPr/>
                <p:nvPr/>
              </p:nvPicPr>
              <p:blipFill>
                <a:blip r:embed="rId28"/>
                <a:stretch>
                  <a:fillRect/>
                </a:stretch>
              </p:blipFill>
              <p:spPr>
                <a:xfrm>
                  <a:off x="4183980" y="3599925"/>
                  <a:ext cx="127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ACC7E20B-909C-4FC3-8564-D0E195775E3B}"/>
                    </a:ext>
                  </a:extLst>
                </p14:cNvPr>
                <p14:cNvContentPartPr/>
                <p14:nvPr/>
              </p14:nvContentPartPr>
              <p14:xfrm>
                <a:off x="4304580" y="3652485"/>
                <a:ext cx="108360" cy="118800"/>
              </p14:xfrm>
            </p:contentPart>
          </mc:Choice>
          <mc:Fallback xmlns="">
            <p:pic>
              <p:nvPicPr>
                <p:cNvPr id="22" name="Ink 21">
                  <a:extLst>
                    <a:ext uri="{FF2B5EF4-FFF2-40B4-BE49-F238E27FC236}">
                      <a16:creationId xmlns:a16="http://schemas.microsoft.com/office/drawing/2014/main" id="{ACC7E20B-909C-4FC3-8564-D0E195775E3B}"/>
                    </a:ext>
                  </a:extLst>
                </p:cNvPr>
                <p:cNvPicPr/>
                <p:nvPr/>
              </p:nvPicPr>
              <p:blipFill>
                <a:blip r:embed="rId30"/>
                <a:stretch>
                  <a:fillRect/>
                </a:stretch>
              </p:blipFill>
              <p:spPr>
                <a:xfrm>
                  <a:off x="4268940" y="3616485"/>
                  <a:ext cx="180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3817B218-15D7-34B9-7FAA-625B16F01259}"/>
                    </a:ext>
                  </a:extLst>
                </p14:cNvPr>
                <p14:cNvContentPartPr/>
                <p14:nvPr/>
              </p14:nvContentPartPr>
              <p14:xfrm>
                <a:off x="4497900" y="3679125"/>
                <a:ext cx="141480" cy="162360"/>
              </p14:xfrm>
            </p:contentPart>
          </mc:Choice>
          <mc:Fallback xmlns="">
            <p:pic>
              <p:nvPicPr>
                <p:cNvPr id="23" name="Ink 22">
                  <a:extLst>
                    <a:ext uri="{FF2B5EF4-FFF2-40B4-BE49-F238E27FC236}">
                      <a16:creationId xmlns:a16="http://schemas.microsoft.com/office/drawing/2014/main" id="{3817B218-15D7-34B9-7FAA-625B16F01259}"/>
                    </a:ext>
                  </a:extLst>
                </p:cNvPr>
                <p:cNvPicPr/>
                <p:nvPr/>
              </p:nvPicPr>
              <p:blipFill>
                <a:blip r:embed="rId32"/>
                <a:stretch>
                  <a:fillRect/>
                </a:stretch>
              </p:blipFill>
              <p:spPr>
                <a:xfrm>
                  <a:off x="4462260" y="3643485"/>
                  <a:ext cx="213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318CC236-A388-C1C7-0C42-C02739B89300}"/>
                    </a:ext>
                  </a:extLst>
                </p14:cNvPr>
                <p14:cNvContentPartPr/>
                <p14:nvPr/>
              </p14:nvContentPartPr>
              <p14:xfrm>
                <a:off x="4584660" y="3706125"/>
                <a:ext cx="12960" cy="220320"/>
              </p14:xfrm>
            </p:contentPart>
          </mc:Choice>
          <mc:Fallback xmlns="">
            <p:pic>
              <p:nvPicPr>
                <p:cNvPr id="24" name="Ink 23">
                  <a:extLst>
                    <a:ext uri="{FF2B5EF4-FFF2-40B4-BE49-F238E27FC236}">
                      <a16:creationId xmlns:a16="http://schemas.microsoft.com/office/drawing/2014/main" id="{318CC236-A388-C1C7-0C42-C02739B89300}"/>
                    </a:ext>
                  </a:extLst>
                </p:cNvPr>
                <p:cNvPicPr/>
                <p:nvPr/>
              </p:nvPicPr>
              <p:blipFill>
                <a:blip r:embed="rId34"/>
                <a:stretch>
                  <a:fillRect/>
                </a:stretch>
              </p:blipFill>
              <p:spPr>
                <a:xfrm>
                  <a:off x="4548660" y="3670125"/>
                  <a:ext cx="84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F93A17A8-E5FD-11F2-67D2-CD9BD8753762}"/>
                    </a:ext>
                  </a:extLst>
                </p14:cNvPr>
                <p14:cNvContentPartPr/>
                <p14:nvPr/>
              </p14:nvContentPartPr>
              <p14:xfrm>
                <a:off x="4759620" y="3784245"/>
                <a:ext cx="83160" cy="143640"/>
              </p14:xfrm>
            </p:contentPart>
          </mc:Choice>
          <mc:Fallback xmlns="">
            <p:pic>
              <p:nvPicPr>
                <p:cNvPr id="25" name="Ink 24">
                  <a:extLst>
                    <a:ext uri="{FF2B5EF4-FFF2-40B4-BE49-F238E27FC236}">
                      <a16:creationId xmlns:a16="http://schemas.microsoft.com/office/drawing/2014/main" id="{F93A17A8-E5FD-11F2-67D2-CD9BD8753762}"/>
                    </a:ext>
                  </a:extLst>
                </p:cNvPr>
                <p:cNvPicPr/>
                <p:nvPr/>
              </p:nvPicPr>
              <p:blipFill>
                <a:blip r:embed="rId36"/>
                <a:stretch>
                  <a:fillRect/>
                </a:stretch>
              </p:blipFill>
              <p:spPr>
                <a:xfrm>
                  <a:off x="4723620" y="3748245"/>
                  <a:ext cx="154800" cy="215280"/>
                </a:xfrm>
                <a:prstGeom prst="rect">
                  <a:avLst/>
                </a:prstGeom>
              </p:spPr>
            </p:pic>
          </mc:Fallback>
        </mc:AlternateContent>
      </p:grpSp>
      <p:grpSp>
        <p:nvGrpSpPr>
          <p:cNvPr id="30" name="Group 29">
            <a:extLst>
              <a:ext uri="{FF2B5EF4-FFF2-40B4-BE49-F238E27FC236}">
                <a16:creationId xmlns:a16="http://schemas.microsoft.com/office/drawing/2014/main" id="{2B870BC2-3D52-1325-BACA-1D7E910BA099}"/>
              </a:ext>
            </a:extLst>
          </p:cNvPr>
          <p:cNvGrpSpPr/>
          <p:nvPr/>
        </p:nvGrpSpPr>
        <p:grpSpPr>
          <a:xfrm>
            <a:off x="5175060" y="3624045"/>
            <a:ext cx="665280" cy="411120"/>
            <a:chOff x="5175060" y="3624045"/>
            <a:chExt cx="665280" cy="411120"/>
          </a:xfrm>
        </p:grpSpPr>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7E053177-667F-216D-E0CD-4A45F0246E88}"/>
                    </a:ext>
                  </a:extLst>
                </p14:cNvPr>
                <p14:cNvContentPartPr/>
                <p14:nvPr/>
              </p14:nvContentPartPr>
              <p14:xfrm>
                <a:off x="5175060" y="3624045"/>
                <a:ext cx="245880" cy="207360"/>
              </p14:xfrm>
            </p:contentPart>
          </mc:Choice>
          <mc:Fallback xmlns="">
            <p:pic>
              <p:nvPicPr>
                <p:cNvPr id="26" name="Ink 25">
                  <a:extLst>
                    <a:ext uri="{FF2B5EF4-FFF2-40B4-BE49-F238E27FC236}">
                      <a16:creationId xmlns:a16="http://schemas.microsoft.com/office/drawing/2014/main" id="{7E053177-667F-216D-E0CD-4A45F0246E88}"/>
                    </a:ext>
                  </a:extLst>
                </p:cNvPr>
                <p:cNvPicPr/>
                <p:nvPr/>
              </p:nvPicPr>
              <p:blipFill>
                <a:blip r:embed="rId38"/>
                <a:stretch>
                  <a:fillRect/>
                </a:stretch>
              </p:blipFill>
              <p:spPr>
                <a:xfrm>
                  <a:off x="5139420" y="3588405"/>
                  <a:ext cx="3175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F383F796-0131-47A9-0C0F-9B7735328ADA}"/>
                    </a:ext>
                  </a:extLst>
                </p14:cNvPr>
                <p14:cNvContentPartPr/>
                <p14:nvPr/>
              </p14:nvContentPartPr>
              <p14:xfrm>
                <a:off x="5454780" y="3711525"/>
                <a:ext cx="124200" cy="228240"/>
              </p14:xfrm>
            </p:contentPart>
          </mc:Choice>
          <mc:Fallback xmlns="">
            <p:pic>
              <p:nvPicPr>
                <p:cNvPr id="27" name="Ink 26">
                  <a:extLst>
                    <a:ext uri="{FF2B5EF4-FFF2-40B4-BE49-F238E27FC236}">
                      <a16:creationId xmlns:a16="http://schemas.microsoft.com/office/drawing/2014/main" id="{F383F796-0131-47A9-0C0F-9B7735328ADA}"/>
                    </a:ext>
                  </a:extLst>
                </p:cNvPr>
                <p:cNvPicPr/>
                <p:nvPr/>
              </p:nvPicPr>
              <p:blipFill>
                <a:blip r:embed="rId40"/>
                <a:stretch>
                  <a:fillRect/>
                </a:stretch>
              </p:blipFill>
              <p:spPr>
                <a:xfrm>
                  <a:off x="5418780" y="3675885"/>
                  <a:ext cx="1958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CC04CA25-4454-2D82-3F4A-D6D8E5AE0899}"/>
                    </a:ext>
                  </a:extLst>
                </p14:cNvPr>
                <p14:cNvContentPartPr/>
                <p14:nvPr/>
              </p14:nvContentPartPr>
              <p14:xfrm>
                <a:off x="5527860" y="3663645"/>
                <a:ext cx="136800" cy="36720"/>
              </p14:xfrm>
            </p:contentPart>
          </mc:Choice>
          <mc:Fallback xmlns="">
            <p:pic>
              <p:nvPicPr>
                <p:cNvPr id="28" name="Ink 27">
                  <a:extLst>
                    <a:ext uri="{FF2B5EF4-FFF2-40B4-BE49-F238E27FC236}">
                      <a16:creationId xmlns:a16="http://schemas.microsoft.com/office/drawing/2014/main" id="{CC04CA25-4454-2D82-3F4A-D6D8E5AE0899}"/>
                    </a:ext>
                  </a:extLst>
                </p:cNvPr>
                <p:cNvPicPr/>
                <p:nvPr/>
              </p:nvPicPr>
              <p:blipFill>
                <a:blip r:embed="rId42"/>
                <a:stretch>
                  <a:fillRect/>
                </a:stretch>
              </p:blipFill>
              <p:spPr>
                <a:xfrm>
                  <a:off x="5492220" y="3627645"/>
                  <a:ext cx="208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0ABF9971-562A-CBBF-E9EF-9383BFA8E214}"/>
                    </a:ext>
                  </a:extLst>
                </p14:cNvPr>
                <p14:cNvContentPartPr/>
                <p14:nvPr/>
              </p14:nvContentPartPr>
              <p14:xfrm>
                <a:off x="5755740" y="3951285"/>
                <a:ext cx="84600" cy="83880"/>
              </p14:xfrm>
            </p:contentPart>
          </mc:Choice>
          <mc:Fallback xmlns="">
            <p:pic>
              <p:nvPicPr>
                <p:cNvPr id="29" name="Ink 28">
                  <a:extLst>
                    <a:ext uri="{FF2B5EF4-FFF2-40B4-BE49-F238E27FC236}">
                      <a16:creationId xmlns:a16="http://schemas.microsoft.com/office/drawing/2014/main" id="{0ABF9971-562A-CBBF-E9EF-9383BFA8E214}"/>
                    </a:ext>
                  </a:extLst>
                </p:cNvPr>
                <p:cNvPicPr/>
                <p:nvPr/>
              </p:nvPicPr>
              <p:blipFill>
                <a:blip r:embed="rId44"/>
                <a:stretch>
                  <a:fillRect/>
                </a:stretch>
              </p:blipFill>
              <p:spPr>
                <a:xfrm>
                  <a:off x="5720100" y="3915285"/>
                  <a:ext cx="156240" cy="155520"/>
                </a:xfrm>
                <a:prstGeom prst="rect">
                  <a:avLst/>
                </a:prstGeom>
              </p:spPr>
            </p:pic>
          </mc:Fallback>
        </mc:AlternateContent>
      </p:grpSp>
      <p:grpSp>
        <p:nvGrpSpPr>
          <p:cNvPr id="35" name="Group 34">
            <a:extLst>
              <a:ext uri="{FF2B5EF4-FFF2-40B4-BE49-F238E27FC236}">
                <a16:creationId xmlns:a16="http://schemas.microsoft.com/office/drawing/2014/main" id="{E25803CE-862E-4D36-672B-E52B5F22DEA9}"/>
              </a:ext>
            </a:extLst>
          </p:cNvPr>
          <p:cNvGrpSpPr/>
          <p:nvPr/>
        </p:nvGrpSpPr>
        <p:grpSpPr>
          <a:xfrm>
            <a:off x="6222660" y="3549165"/>
            <a:ext cx="642600" cy="315000"/>
            <a:chOff x="6222660" y="3549165"/>
            <a:chExt cx="642600" cy="315000"/>
          </a:xfrm>
        </p:grpSpPr>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E61B795C-55C8-A871-EF78-05283F219373}"/>
                    </a:ext>
                  </a:extLst>
                </p14:cNvPr>
                <p14:cNvContentPartPr/>
                <p14:nvPr/>
              </p14:nvContentPartPr>
              <p14:xfrm>
                <a:off x="6222660" y="3549165"/>
                <a:ext cx="395280" cy="269640"/>
              </p14:xfrm>
            </p:contentPart>
          </mc:Choice>
          <mc:Fallback xmlns="">
            <p:pic>
              <p:nvPicPr>
                <p:cNvPr id="33" name="Ink 32">
                  <a:extLst>
                    <a:ext uri="{FF2B5EF4-FFF2-40B4-BE49-F238E27FC236}">
                      <a16:creationId xmlns:a16="http://schemas.microsoft.com/office/drawing/2014/main" id="{E61B795C-55C8-A871-EF78-05283F219373}"/>
                    </a:ext>
                  </a:extLst>
                </p:cNvPr>
                <p:cNvPicPr/>
                <p:nvPr/>
              </p:nvPicPr>
              <p:blipFill>
                <a:blip r:embed="rId46"/>
                <a:stretch>
                  <a:fillRect/>
                </a:stretch>
              </p:blipFill>
              <p:spPr>
                <a:xfrm>
                  <a:off x="6187020" y="3513525"/>
                  <a:ext cx="466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5C2D4CBE-4534-0D89-5512-32C09ABBAA12}"/>
                    </a:ext>
                  </a:extLst>
                </p14:cNvPr>
                <p14:cNvContentPartPr/>
                <p14:nvPr/>
              </p14:nvContentPartPr>
              <p14:xfrm>
                <a:off x="6714420" y="3655005"/>
                <a:ext cx="150840" cy="209160"/>
              </p14:xfrm>
            </p:contentPart>
          </mc:Choice>
          <mc:Fallback xmlns="">
            <p:pic>
              <p:nvPicPr>
                <p:cNvPr id="34" name="Ink 33">
                  <a:extLst>
                    <a:ext uri="{FF2B5EF4-FFF2-40B4-BE49-F238E27FC236}">
                      <a16:creationId xmlns:a16="http://schemas.microsoft.com/office/drawing/2014/main" id="{5C2D4CBE-4534-0D89-5512-32C09ABBAA12}"/>
                    </a:ext>
                  </a:extLst>
                </p:cNvPr>
                <p:cNvPicPr/>
                <p:nvPr/>
              </p:nvPicPr>
              <p:blipFill>
                <a:blip r:embed="rId48"/>
                <a:stretch>
                  <a:fillRect/>
                </a:stretch>
              </p:blipFill>
              <p:spPr>
                <a:xfrm>
                  <a:off x="6678420" y="3619365"/>
                  <a:ext cx="222480" cy="280800"/>
                </a:xfrm>
                <a:prstGeom prst="rect">
                  <a:avLst/>
                </a:prstGeom>
              </p:spPr>
            </p:pic>
          </mc:Fallback>
        </mc:AlternateContent>
      </p:grpSp>
      <p:grpSp>
        <p:nvGrpSpPr>
          <p:cNvPr id="41" name="Group 40">
            <a:extLst>
              <a:ext uri="{FF2B5EF4-FFF2-40B4-BE49-F238E27FC236}">
                <a16:creationId xmlns:a16="http://schemas.microsoft.com/office/drawing/2014/main" id="{0D1CCA17-D249-4E60-1435-BE13314550B0}"/>
              </a:ext>
            </a:extLst>
          </p:cNvPr>
          <p:cNvGrpSpPr/>
          <p:nvPr/>
        </p:nvGrpSpPr>
        <p:grpSpPr>
          <a:xfrm>
            <a:off x="7510380" y="3005205"/>
            <a:ext cx="775080" cy="254160"/>
            <a:chOff x="7510380" y="3005205"/>
            <a:chExt cx="775080" cy="254160"/>
          </a:xfrm>
        </p:grpSpPr>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CA680722-557B-922C-F030-F80EDB982A02}"/>
                    </a:ext>
                  </a:extLst>
                </p14:cNvPr>
                <p14:cNvContentPartPr/>
                <p14:nvPr/>
              </p14:nvContentPartPr>
              <p14:xfrm>
                <a:off x="7510380" y="3076485"/>
                <a:ext cx="243360" cy="171360"/>
              </p14:xfrm>
            </p:contentPart>
          </mc:Choice>
          <mc:Fallback xmlns="">
            <p:pic>
              <p:nvPicPr>
                <p:cNvPr id="36" name="Ink 35">
                  <a:extLst>
                    <a:ext uri="{FF2B5EF4-FFF2-40B4-BE49-F238E27FC236}">
                      <a16:creationId xmlns:a16="http://schemas.microsoft.com/office/drawing/2014/main" id="{CA680722-557B-922C-F030-F80EDB982A02}"/>
                    </a:ext>
                  </a:extLst>
                </p:cNvPr>
                <p:cNvPicPr/>
                <p:nvPr/>
              </p:nvPicPr>
              <p:blipFill>
                <a:blip r:embed="rId50"/>
                <a:stretch>
                  <a:fillRect/>
                </a:stretch>
              </p:blipFill>
              <p:spPr>
                <a:xfrm>
                  <a:off x="7474380" y="3040485"/>
                  <a:ext cx="315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CADFB3BB-E096-F864-9A79-9CE5D590D216}"/>
                    </a:ext>
                  </a:extLst>
                </p14:cNvPr>
                <p14:cNvContentPartPr/>
                <p14:nvPr/>
              </p14:nvContentPartPr>
              <p14:xfrm>
                <a:off x="7866780" y="3058125"/>
                <a:ext cx="109080" cy="5040"/>
              </p14:xfrm>
            </p:contentPart>
          </mc:Choice>
          <mc:Fallback xmlns="">
            <p:pic>
              <p:nvPicPr>
                <p:cNvPr id="37" name="Ink 36">
                  <a:extLst>
                    <a:ext uri="{FF2B5EF4-FFF2-40B4-BE49-F238E27FC236}">
                      <a16:creationId xmlns:a16="http://schemas.microsoft.com/office/drawing/2014/main" id="{CADFB3BB-E096-F864-9A79-9CE5D590D216}"/>
                    </a:ext>
                  </a:extLst>
                </p:cNvPr>
                <p:cNvPicPr/>
                <p:nvPr/>
              </p:nvPicPr>
              <p:blipFill>
                <a:blip r:embed="rId52"/>
                <a:stretch>
                  <a:fillRect/>
                </a:stretch>
              </p:blipFill>
              <p:spPr>
                <a:xfrm>
                  <a:off x="7830780" y="3022485"/>
                  <a:ext cx="1807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E3C7541E-D22F-75A4-7A7A-39D77A17B0A7}"/>
                    </a:ext>
                  </a:extLst>
                </p14:cNvPr>
                <p14:cNvContentPartPr/>
                <p14:nvPr/>
              </p14:nvContentPartPr>
              <p14:xfrm>
                <a:off x="7848420" y="3160725"/>
                <a:ext cx="157320" cy="30960"/>
              </p14:xfrm>
            </p:contentPart>
          </mc:Choice>
          <mc:Fallback xmlns="">
            <p:pic>
              <p:nvPicPr>
                <p:cNvPr id="38" name="Ink 37">
                  <a:extLst>
                    <a:ext uri="{FF2B5EF4-FFF2-40B4-BE49-F238E27FC236}">
                      <a16:creationId xmlns:a16="http://schemas.microsoft.com/office/drawing/2014/main" id="{E3C7541E-D22F-75A4-7A7A-39D77A17B0A7}"/>
                    </a:ext>
                  </a:extLst>
                </p:cNvPr>
                <p:cNvPicPr/>
                <p:nvPr/>
              </p:nvPicPr>
              <p:blipFill>
                <a:blip r:embed="rId54"/>
                <a:stretch>
                  <a:fillRect/>
                </a:stretch>
              </p:blipFill>
              <p:spPr>
                <a:xfrm>
                  <a:off x="7812780" y="3124725"/>
                  <a:ext cx="228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6BFD8042-6D1A-7108-A969-E5C3F32EDD4E}"/>
                    </a:ext>
                  </a:extLst>
                </p14:cNvPr>
                <p14:cNvContentPartPr/>
                <p14:nvPr/>
              </p14:nvContentPartPr>
              <p14:xfrm>
                <a:off x="8073060" y="3005205"/>
                <a:ext cx="212400" cy="254160"/>
              </p14:xfrm>
            </p:contentPart>
          </mc:Choice>
          <mc:Fallback xmlns="">
            <p:pic>
              <p:nvPicPr>
                <p:cNvPr id="40" name="Ink 39">
                  <a:extLst>
                    <a:ext uri="{FF2B5EF4-FFF2-40B4-BE49-F238E27FC236}">
                      <a16:creationId xmlns:a16="http://schemas.microsoft.com/office/drawing/2014/main" id="{6BFD8042-6D1A-7108-A969-E5C3F32EDD4E}"/>
                    </a:ext>
                  </a:extLst>
                </p:cNvPr>
                <p:cNvPicPr/>
                <p:nvPr/>
              </p:nvPicPr>
              <p:blipFill>
                <a:blip r:embed="rId56"/>
                <a:stretch>
                  <a:fillRect/>
                </a:stretch>
              </p:blipFill>
              <p:spPr>
                <a:xfrm>
                  <a:off x="8037420" y="2969205"/>
                  <a:ext cx="284040" cy="325800"/>
                </a:xfrm>
                <a:prstGeom prst="rect">
                  <a:avLst/>
                </a:prstGeom>
              </p:spPr>
            </p:pic>
          </mc:Fallback>
        </mc:AlternateContent>
      </p:grpSp>
      <p:grpSp>
        <p:nvGrpSpPr>
          <p:cNvPr id="44" name="Group 43">
            <a:extLst>
              <a:ext uri="{FF2B5EF4-FFF2-40B4-BE49-F238E27FC236}">
                <a16:creationId xmlns:a16="http://schemas.microsoft.com/office/drawing/2014/main" id="{1423CE94-750F-CFD6-AB30-130AE06D700A}"/>
              </a:ext>
            </a:extLst>
          </p:cNvPr>
          <p:cNvGrpSpPr/>
          <p:nvPr/>
        </p:nvGrpSpPr>
        <p:grpSpPr>
          <a:xfrm>
            <a:off x="1231260" y="3735285"/>
            <a:ext cx="1510920" cy="299160"/>
            <a:chOff x="1231260" y="3735285"/>
            <a:chExt cx="1510920" cy="299160"/>
          </a:xfrm>
        </p:grpSpPr>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078DAAB7-6F86-9B19-5903-C408AFC610D3}"/>
                    </a:ext>
                  </a:extLst>
                </p14:cNvPr>
                <p14:cNvContentPartPr/>
                <p14:nvPr/>
              </p14:nvContentPartPr>
              <p14:xfrm>
                <a:off x="1231260" y="3735285"/>
                <a:ext cx="33120" cy="227520"/>
              </p14:xfrm>
            </p:contentPart>
          </mc:Choice>
          <mc:Fallback xmlns="">
            <p:pic>
              <p:nvPicPr>
                <p:cNvPr id="42" name="Ink 41">
                  <a:extLst>
                    <a:ext uri="{FF2B5EF4-FFF2-40B4-BE49-F238E27FC236}">
                      <a16:creationId xmlns:a16="http://schemas.microsoft.com/office/drawing/2014/main" id="{078DAAB7-6F86-9B19-5903-C408AFC610D3}"/>
                    </a:ext>
                  </a:extLst>
                </p:cNvPr>
                <p:cNvPicPr/>
                <p:nvPr/>
              </p:nvPicPr>
              <p:blipFill>
                <a:blip r:embed="rId58"/>
                <a:stretch>
                  <a:fillRect/>
                </a:stretch>
              </p:blipFill>
              <p:spPr>
                <a:xfrm>
                  <a:off x="1195260" y="3699285"/>
                  <a:ext cx="1047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D0679F77-31F5-82C7-E381-97D9CDFDBFE3}"/>
                    </a:ext>
                  </a:extLst>
                </p14:cNvPr>
                <p14:cNvContentPartPr/>
                <p14:nvPr/>
              </p14:nvContentPartPr>
              <p14:xfrm>
                <a:off x="1282020" y="3845445"/>
                <a:ext cx="1460160" cy="189000"/>
              </p14:xfrm>
            </p:contentPart>
          </mc:Choice>
          <mc:Fallback xmlns="">
            <p:pic>
              <p:nvPicPr>
                <p:cNvPr id="43" name="Ink 42">
                  <a:extLst>
                    <a:ext uri="{FF2B5EF4-FFF2-40B4-BE49-F238E27FC236}">
                      <a16:creationId xmlns:a16="http://schemas.microsoft.com/office/drawing/2014/main" id="{D0679F77-31F5-82C7-E381-97D9CDFDBFE3}"/>
                    </a:ext>
                  </a:extLst>
                </p:cNvPr>
                <p:cNvPicPr/>
                <p:nvPr/>
              </p:nvPicPr>
              <p:blipFill>
                <a:blip r:embed="rId60"/>
                <a:stretch>
                  <a:fillRect/>
                </a:stretch>
              </p:blipFill>
              <p:spPr>
                <a:xfrm>
                  <a:off x="1246020" y="3809805"/>
                  <a:ext cx="1531800" cy="26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B094A592-80A9-0A2E-90B0-67849FB67895}"/>
                  </a:ext>
                </a:extLst>
              </p14:cNvPr>
              <p14:cNvContentPartPr/>
              <p14:nvPr/>
            </p14:nvContentPartPr>
            <p14:xfrm>
              <a:off x="2117580" y="3794685"/>
              <a:ext cx="1567800" cy="319320"/>
            </p14:xfrm>
          </p:contentPart>
        </mc:Choice>
        <mc:Fallback xmlns="">
          <p:pic>
            <p:nvPicPr>
              <p:cNvPr id="45" name="Ink 44">
                <a:extLst>
                  <a:ext uri="{FF2B5EF4-FFF2-40B4-BE49-F238E27FC236}">
                    <a16:creationId xmlns:a16="http://schemas.microsoft.com/office/drawing/2014/main" id="{B094A592-80A9-0A2E-90B0-67849FB67895}"/>
                  </a:ext>
                </a:extLst>
              </p:cNvPr>
              <p:cNvPicPr/>
              <p:nvPr/>
            </p:nvPicPr>
            <p:blipFill>
              <a:blip r:embed="rId62"/>
              <a:stretch>
                <a:fillRect/>
              </a:stretch>
            </p:blipFill>
            <p:spPr>
              <a:xfrm>
                <a:off x="2081580" y="3759045"/>
                <a:ext cx="16394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BC73F2A1-6F65-43CB-6FD9-70BF7BC6CFFC}"/>
                  </a:ext>
                </a:extLst>
              </p14:cNvPr>
              <p14:cNvContentPartPr/>
              <p14:nvPr/>
            </p14:nvContentPartPr>
            <p14:xfrm>
              <a:off x="3115500" y="3890445"/>
              <a:ext cx="1621800" cy="306720"/>
            </p14:xfrm>
          </p:contentPart>
        </mc:Choice>
        <mc:Fallback xmlns="">
          <p:pic>
            <p:nvPicPr>
              <p:cNvPr id="46" name="Ink 45">
                <a:extLst>
                  <a:ext uri="{FF2B5EF4-FFF2-40B4-BE49-F238E27FC236}">
                    <a16:creationId xmlns:a16="http://schemas.microsoft.com/office/drawing/2014/main" id="{BC73F2A1-6F65-43CB-6FD9-70BF7BC6CFFC}"/>
                  </a:ext>
                </a:extLst>
              </p:cNvPr>
              <p:cNvPicPr/>
              <p:nvPr/>
            </p:nvPicPr>
            <p:blipFill>
              <a:blip r:embed="rId64"/>
              <a:stretch>
                <a:fillRect/>
              </a:stretch>
            </p:blipFill>
            <p:spPr>
              <a:xfrm>
                <a:off x="3079500" y="3854805"/>
                <a:ext cx="1693440" cy="378360"/>
              </a:xfrm>
              <a:prstGeom prst="rect">
                <a:avLst/>
              </a:prstGeom>
            </p:spPr>
          </p:pic>
        </mc:Fallback>
      </mc:AlternateContent>
      <p:grpSp>
        <p:nvGrpSpPr>
          <p:cNvPr id="54" name="Group 53">
            <a:extLst>
              <a:ext uri="{FF2B5EF4-FFF2-40B4-BE49-F238E27FC236}">
                <a16:creationId xmlns:a16="http://schemas.microsoft.com/office/drawing/2014/main" id="{A813A696-4350-FC1E-9D14-DE4D1F4718D7}"/>
              </a:ext>
            </a:extLst>
          </p:cNvPr>
          <p:cNvGrpSpPr/>
          <p:nvPr/>
        </p:nvGrpSpPr>
        <p:grpSpPr>
          <a:xfrm>
            <a:off x="3262740" y="3323085"/>
            <a:ext cx="163440" cy="213120"/>
            <a:chOff x="3262740" y="3323085"/>
            <a:chExt cx="163440" cy="213120"/>
          </a:xfrm>
        </p:grpSpPr>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53616004-503D-4739-DB77-C4E7C940A29D}"/>
                    </a:ext>
                  </a:extLst>
                </p14:cNvPr>
                <p14:cNvContentPartPr/>
                <p14:nvPr/>
              </p14:nvContentPartPr>
              <p14:xfrm>
                <a:off x="3316380" y="3323085"/>
                <a:ext cx="73080" cy="213120"/>
              </p14:xfrm>
            </p:contentPart>
          </mc:Choice>
          <mc:Fallback xmlns="">
            <p:pic>
              <p:nvPicPr>
                <p:cNvPr id="52" name="Ink 51">
                  <a:extLst>
                    <a:ext uri="{FF2B5EF4-FFF2-40B4-BE49-F238E27FC236}">
                      <a16:creationId xmlns:a16="http://schemas.microsoft.com/office/drawing/2014/main" id="{53616004-503D-4739-DB77-C4E7C940A29D}"/>
                    </a:ext>
                  </a:extLst>
                </p:cNvPr>
                <p:cNvPicPr/>
                <p:nvPr/>
              </p:nvPicPr>
              <p:blipFill>
                <a:blip r:embed="rId66"/>
                <a:stretch>
                  <a:fillRect/>
                </a:stretch>
              </p:blipFill>
              <p:spPr>
                <a:xfrm>
                  <a:off x="3280380" y="3287085"/>
                  <a:ext cx="1447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Ink 52">
                  <a:extLst>
                    <a:ext uri="{FF2B5EF4-FFF2-40B4-BE49-F238E27FC236}">
                      <a16:creationId xmlns:a16="http://schemas.microsoft.com/office/drawing/2014/main" id="{B0686709-EDF2-6FC5-3260-B3BEA455B93C}"/>
                    </a:ext>
                  </a:extLst>
                </p14:cNvPr>
                <p14:cNvContentPartPr/>
                <p14:nvPr/>
              </p14:nvContentPartPr>
              <p14:xfrm>
                <a:off x="3262740" y="3423885"/>
                <a:ext cx="163440" cy="104040"/>
              </p14:xfrm>
            </p:contentPart>
          </mc:Choice>
          <mc:Fallback xmlns="">
            <p:pic>
              <p:nvPicPr>
                <p:cNvPr id="53" name="Ink 52">
                  <a:extLst>
                    <a:ext uri="{FF2B5EF4-FFF2-40B4-BE49-F238E27FC236}">
                      <a16:creationId xmlns:a16="http://schemas.microsoft.com/office/drawing/2014/main" id="{B0686709-EDF2-6FC5-3260-B3BEA455B93C}"/>
                    </a:ext>
                  </a:extLst>
                </p:cNvPr>
                <p:cNvPicPr/>
                <p:nvPr/>
              </p:nvPicPr>
              <p:blipFill>
                <a:blip r:embed="rId68"/>
                <a:stretch>
                  <a:fillRect/>
                </a:stretch>
              </p:blipFill>
              <p:spPr>
                <a:xfrm>
                  <a:off x="3226740" y="3388245"/>
                  <a:ext cx="235080" cy="175680"/>
                </a:xfrm>
                <a:prstGeom prst="rect">
                  <a:avLst/>
                </a:prstGeom>
              </p:spPr>
            </p:pic>
          </mc:Fallback>
        </mc:AlternateContent>
      </p:grpSp>
      <p:grpSp>
        <p:nvGrpSpPr>
          <p:cNvPr id="57" name="Group 56">
            <a:extLst>
              <a:ext uri="{FF2B5EF4-FFF2-40B4-BE49-F238E27FC236}">
                <a16:creationId xmlns:a16="http://schemas.microsoft.com/office/drawing/2014/main" id="{958E6248-87FB-8071-06AF-C9AC349E1BC2}"/>
              </a:ext>
            </a:extLst>
          </p:cNvPr>
          <p:cNvGrpSpPr/>
          <p:nvPr/>
        </p:nvGrpSpPr>
        <p:grpSpPr>
          <a:xfrm>
            <a:off x="4342020" y="3290685"/>
            <a:ext cx="275760" cy="381240"/>
            <a:chOff x="4342020" y="3290685"/>
            <a:chExt cx="275760" cy="381240"/>
          </a:xfrm>
        </p:grpSpPr>
        <mc:AlternateContent xmlns:mc="http://schemas.openxmlformats.org/markup-compatibility/2006" xmlns:p14="http://schemas.microsoft.com/office/powerpoint/2010/main">
          <mc:Choice Requires="p14">
            <p:contentPart p14:bwMode="auto" r:id="rId69">
              <p14:nvContentPartPr>
                <p14:cNvPr id="55" name="Ink 54">
                  <a:extLst>
                    <a:ext uri="{FF2B5EF4-FFF2-40B4-BE49-F238E27FC236}">
                      <a16:creationId xmlns:a16="http://schemas.microsoft.com/office/drawing/2014/main" id="{BDB5B635-4302-32C0-298A-C41148E3DEE8}"/>
                    </a:ext>
                  </a:extLst>
                </p14:cNvPr>
                <p14:cNvContentPartPr/>
                <p14:nvPr/>
              </p14:nvContentPartPr>
              <p14:xfrm>
                <a:off x="4454340" y="3290685"/>
                <a:ext cx="68400" cy="322920"/>
              </p14:xfrm>
            </p:contentPart>
          </mc:Choice>
          <mc:Fallback xmlns="">
            <p:pic>
              <p:nvPicPr>
                <p:cNvPr id="55" name="Ink 54">
                  <a:extLst>
                    <a:ext uri="{FF2B5EF4-FFF2-40B4-BE49-F238E27FC236}">
                      <a16:creationId xmlns:a16="http://schemas.microsoft.com/office/drawing/2014/main" id="{BDB5B635-4302-32C0-298A-C41148E3DEE8}"/>
                    </a:ext>
                  </a:extLst>
                </p:cNvPr>
                <p:cNvPicPr/>
                <p:nvPr/>
              </p:nvPicPr>
              <p:blipFill>
                <a:blip r:embed="rId70"/>
                <a:stretch>
                  <a:fillRect/>
                </a:stretch>
              </p:blipFill>
              <p:spPr>
                <a:xfrm>
                  <a:off x="4418340" y="3254685"/>
                  <a:ext cx="1400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6" name="Ink 55">
                  <a:extLst>
                    <a:ext uri="{FF2B5EF4-FFF2-40B4-BE49-F238E27FC236}">
                      <a16:creationId xmlns:a16="http://schemas.microsoft.com/office/drawing/2014/main" id="{6E3E0120-CACD-2ADE-A783-3DD24BD4ABFF}"/>
                    </a:ext>
                  </a:extLst>
                </p14:cNvPr>
                <p14:cNvContentPartPr/>
                <p14:nvPr/>
              </p14:nvContentPartPr>
              <p14:xfrm>
                <a:off x="4342020" y="3437205"/>
                <a:ext cx="275760" cy="234720"/>
              </p14:xfrm>
            </p:contentPart>
          </mc:Choice>
          <mc:Fallback xmlns="">
            <p:pic>
              <p:nvPicPr>
                <p:cNvPr id="56" name="Ink 55">
                  <a:extLst>
                    <a:ext uri="{FF2B5EF4-FFF2-40B4-BE49-F238E27FC236}">
                      <a16:creationId xmlns:a16="http://schemas.microsoft.com/office/drawing/2014/main" id="{6E3E0120-CACD-2ADE-A783-3DD24BD4ABFF}"/>
                    </a:ext>
                  </a:extLst>
                </p:cNvPr>
                <p:cNvPicPr/>
                <p:nvPr/>
              </p:nvPicPr>
              <p:blipFill>
                <a:blip r:embed="rId72"/>
                <a:stretch>
                  <a:fillRect/>
                </a:stretch>
              </p:blipFill>
              <p:spPr>
                <a:xfrm>
                  <a:off x="4306380" y="3401205"/>
                  <a:ext cx="347400" cy="306360"/>
                </a:xfrm>
                <a:prstGeom prst="rect">
                  <a:avLst/>
                </a:prstGeom>
              </p:spPr>
            </p:pic>
          </mc:Fallback>
        </mc:AlternateContent>
      </p:grpSp>
      <p:grpSp>
        <p:nvGrpSpPr>
          <p:cNvPr id="60" name="Group 59">
            <a:extLst>
              <a:ext uri="{FF2B5EF4-FFF2-40B4-BE49-F238E27FC236}">
                <a16:creationId xmlns:a16="http://schemas.microsoft.com/office/drawing/2014/main" id="{DA507D24-C9F5-8659-6112-0EDF292C6538}"/>
              </a:ext>
            </a:extLst>
          </p:cNvPr>
          <p:cNvGrpSpPr/>
          <p:nvPr/>
        </p:nvGrpSpPr>
        <p:grpSpPr>
          <a:xfrm>
            <a:off x="5281260" y="3268005"/>
            <a:ext cx="328320" cy="348120"/>
            <a:chOff x="5281260" y="3268005"/>
            <a:chExt cx="328320" cy="348120"/>
          </a:xfrm>
        </p:grpSpPr>
        <mc:AlternateContent xmlns:mc="http://schemas.openxmlformats.org/markup-compatibility/2006" xmlns:p14="http://schemas.microsoft.com/office/powerpoint/2010/main">
          <mc:Choice Requires="p14">
            <p:contentPart p14:bwMode="auto" r:id="rId73">
              <p14:nvContentPartPr>
                <p14:cNvPr id="58" name="Ink 57">
                  <a:extLst>
                    <a:ext uri="{FF2B5EF4-FFF2-40B4-BE49-F238E27FC236}">
                      <a16:creationId xmlns:a16="http://schemas.microsoft.com/office/drawing/2014/main" id="{E62828C0-1D80-9BBC-A43F-5EE5055A8873}"/>
                    </a:ext>
                  </a:extLst>
                </p14:cNvPr>
                <p14:cNvContentPartPr/>
                <p14:nvPr/>
              </p14:nvContentPartPr>
              <p14:xfrm>
                <a:off x="5371260" y="3268005"/>
                <a:ext cx="100080" cy="315720"/>
              </p14:xfrm>
            </p:contentPart>
          </mc:Choice>
          <mc:Fallback xmlns="">
            <p:pic>
              <p:nvPicPr>
                <p:cNvPr id="58" name="Ink 57">
                  <a:extLst>
                    <a:ext uri="{FF2B5EF4-FFF2-40B4-BE49-F238E27FC236}">
                      <a16:creationId xmlns:a16="http://schemas.microsoft.com/office/drawing/2014/main" id="{E62828C0-1D80-9BBC-A43F-5EE5055A8873}"/>
                    </a:ext>
                  </a:extLst>
                </p:cNvPr>
                <p:cNvPicPr/>
                <p:nvPr/>
              </p:nvPicPr>
              <p:blipFill>
                <a:blip r:embed="rId74"/>
                <a:stretch>
                  <a:fillRect/>
                </a:stretch>
              </p:blipFill>
              <p:spPr>
                <a:xfrm>
                  <a:off x="5335260" y="3232365"/>
                  <a:ext cx="1717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9" name="Ink 58">
                  <a:extLst>
                    <a:ext uri="{FF2B5EF4-FFF2-40B4-BE49-F238E27FC236}">
                      <a16:creationId xmlns:a16="http://schemas.microsoft.com/office/drawing/2014/main" id="{91860247-2633-D2C1-2B74-C96EE7E63A48}"/>
                    </a:ext>
                  </a:extLst>
                </p14:cNvPr>
                <p14:cNvContentPartPr/>
                <p14:nvPr/>
              </p14:nvContentPartPr>
              <p14:xfrm>
                <a:off x="5281260" y="3421365"/>
                <a:ext cx="328320" cy="194760"/>
              </p14:xfrm>
            </p:contentPart>
          </mc:Choice>
          <mc:Fallback xmlns="">
            <p:pic>
              <p:nvPicPr>
                <p:cNvPr id="59" name="Ink 58">
                  <a:extLst>
                    <a:ext uri="{FF2B5EF4-FFF2-40B4-BE49-F238E27FC236}">
                      <a16:creationId xmlns:a16="http://schemas.microsoft.com/office/drawing/2014/main" id="{91860247-2633-D2C1-2B74-C96EE7E63A48}"/>
                    </a:ext>
                  </a:extLst>
                </p:cNvPr>
                <p:cNvPicPr/>
                <p:nvPr/>
              </p:nvPicPr>
              <p:blipFill>
                <a:blip r:embed="rId76"/>
                <a:stretch>
                  <a:fillRect/>
                </a:stretch>
              </p:blipFill>
              <p:spPr>
                <a:xfrm>
                  <a:off x="5245620" y="3385725"/>
                  <a:ext cx="399960" cy="266400"/>
                </a:xfrm>
                <a:prstGeom prst="rect">
                  <a:avLst/>
                </a:prstGeom>
              </p:spPr>
            </p:pic>
          </mc:Fallback>
        </mc:AlternateContent>
      </p:grpSp>
    </p:spTree>
    <p:extLst>
      <p:ext uri="{BB962C8B-B14F-4D97-AF65-F5344CB8AC3E}">
        <p14:creationId xmlns:p14="http://schemas.microsoft.com/office/powerpoint/2010/main" val="6968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FCAEC8-CF5C-4CB4-8CEC-6F425613DD1A}"/>
              </a:ext>
            </a:extLst>
          </p:cNvPr>
          <p:cNvPicPr>
            <a:picLocks noChangeAspect="1"/>
          </p:cNvPicPr>
          <p:nvPr/>
        </p:nvPicPr>
        <p:blipFill>
          <a:blip r:embed="rId2"/>
          <a:stretch>
            <a:fillRect/>
          </a:stretch>
        </p:blipFill>
        <p:spPr>
          <a:xfrm>
            <a:off x="695325" y="1288437"/>
            <a:ext cx="6696075" cy="5273466"/>
          </a:xfrm>
          <a:prstGeom prst="rect">
            <a:avLst/>
          </a:prstGeom>
        </p:spPr>
      </p:pic>
      <p:sp>
        <p:nvSpPr>
          <p:cNvPr id="6" name="Title 4">
            <a:extLst>
              <a:ext uri="{FF2B5EF4-FFF2-40B4-BE49-F238E27FC236}">
                <a16:creationId xmlns:a16="http://schemas.microsoft.com/office/drawing/2014/main" id="{0B7E9F6F-7737-472E-979E-2A89B7480E70}"/>
              </a:ext>
            </a:extLst>
          </p:cNvPr>
          <p:cNvSpPr>
            <a:spLocks noGrp="1"/>
          </p:cNvSpPr>
          <p:nvPr>
            <p:ph type="title"/>
          </p:nvPr>
        </p:nvSpPr>
        <p:spPr>
          <a:xfrm>
            <a:off x="628650" y="208887"/>
            <a:ext cx="7886700" cy="1325563"/>
          </a:xfrm>
        </p:spPr>
        <p:txBody>
          <a:bodyPr/>
          <a:lstStyle/>
          <a:p>
            <a:r>
              <a:rPr lang="en-US" b="1" dirty="0"/>
              <a:t>Statistic language model</a:t>
            </a:r>
            <a:endParaRPr lang="en-US"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2C9348A1-5CB5-A7B8-0186-9A4A44426700}"/>
                  </a:ext>
                </a:extLst>
              </p14:cNvPr>
              <p14:cNvContentPartPr/>
              <p14:nvPr/>
            </p14:nvContentPartPr>
            <p14:xfrm>
              <a:off x="1100610" y="2157405"/>
              <a:ext cx="1795320" cy="343080"/>
            </p14:xfrm>
          </p:contentPart>
        </mc:Choice>
        <mc:Fallback xmlns="">
          <p:pic>
            <p:nvPicPr>
              <p:cNvPr id="9" name="Ink 8">
                <a:extLst>
                  <a:ext uri="{FF2B5EF4-FFF2-40B4-BE49-F238E27FC236}">
                    <a16:creationId xmlns:a16="http://schemas.microsoft.com/office/drawing/2014/main" id="{2C9348A1-5CB5-A7B8-0186-9A4A44426700}"/>
                  </a:ext>
                </a:extLst>
              </p:cNvPr>
              <p:cNvPicPr/>
              <p:nvPr/>
            </p:nvPicPr>
            <p:blipFill>
              <a:blip r:embed="rId4"/>
              <a:stretch>
                <a:fillRect/>
              </a:stretch>
            </p:blipFill>
            <p:spPr>
              <a:xfrm>
                <a:off x="1064970" y="2121405"/>
                <a:ext cx="18669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1BFBBB1-E098-8402-0D80-89DC5A1FC1B6}"/>
                  </a:ext>
                </a:extLst>
              </p14:cNvPr>
              <p14:cNvContentPartPr/>
              <p14:nvPr/>
            </p14:nvContentPartPr>
            <p14:xfrm>
              <a:off x="1012410" y="3183765"/>
              <a:ext cx="2638080" cy="417600"/>
            </p14:xfrm>
          </p:contentPart>
        </mc:Choice>
        <mc:Fallback xmlns="">
          <p:pic>
            <p:nvPicPr>
              <p:cNvPr id="10" name="Ink 9">
                <a:extLst>
                  <a:ext uri="{FF2B5EF4-FFF2-40B4-BE49-F238E27FC236}">
                    <a16:creationId xmlns:a16="http://schemas.microsoft.com/office/drawing/2014/main" id="{51BFBBB1-E098-8402-0D80-89DC5A1FC1B6}"/>
                  </a:ext>
                </a:extLst>
              </p:cNvPr>
              <p:cNvPicPr/>
              <p:nvPr/>
            </p:nvPicPr>
            <p:blipFill>
              <a:blip r:embed="rId6"/>
              <a:stretch>
                <a:fillRect/>
              </a:stretch>
            </p:blipFill>
            <p:spPr>
              <a:xfrm>
                <a:off x="976410" y="3147765"/>
                <a:ext cx="27097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A315F53-4EA2-9684-9CBE-93129FE57C93}"/>
                  </a:ext>
                </a:extLst>
              </p14:cNvPr>
              <p14:cNvContentPartPr/>
              <p14:nvPr/>
            </p14:nvContentPartPr>
            <p14:xfrm>
              <a:off x="1134810" y="3987285"/>
              <a:ext cx="2683080" cy="616320"/>
            </p14:xfrm>
          </p:contentPart>
        </mc:Choice>
        <mc:Fallback xmlns="">
          <p:pic>
            <p:nvPicPr>
              <p:cNvPr id="11" name="Ink 10">
                <a:extLst>
                  <a:ext uri="{FF2B5EF4-FFF2-40B4-BE49-F238E27FC236}">
                    <a16:creationId xmlns:a16="http://schemas.microsoft.com/office/drawing/2014/main" id="{1A315F53-4EA2-9684-9CBE-93129FE57C93}"/>
                  </a:ext>
                </a:extLst>
              </p:cNvPr>
              <p:cNvPicPr/>
              <p:nvPr/>
            </p:nvPicPr>
            <p:blipFill>
              <a:blip r:embed="rId8"/>
              <a:stretch>
                <a:fillRect/>
              </a:stretch>
            </p:blipFill>
            <p:spPr>
              <a:xfrm>
                <a:off x="1099170" y="3951285"/>
                <a:ext cx="275472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41F6901-64AE-E2BA-0F38-4FECDB1F8D21}"/>
                  </a:ext>
                </a:extLst>
              </p14:cNvPr>
              <p14:cNvContentPartPr/>
              <p14:nvPr/>
            </p14:nvContentPartPr>
            <p14:xfrm>
              <a:off x="1123290" y="5064405"/>
              <a:ext cx="1570320" cy="435600"/>
            </p14:xfrm>
          </p:contentPart>
        </mc:Choice>
        <mc:Fallback xmlns="">
          <p:pic>
            <p:nvPicPr>
              <p:cNvPr id="12" name="Ink 11">
                <a:extLst>
                  <a:ext uri="{FF2B5EF4-FFF2-40B4-BE49-F238E27FC236}">
                    <a16:creationId xmlns:a16="http://schemas.microsoft.com/office/drawing/2014/main" id="{941F6901-64AE-E2BA-0F38-4FECDB1F8D21}"/>
                  </a:ext>
                </a:extLst>
              </p:cNvPr>
              <p:cNvPicPr/>
              <p:nvPr/>
            </p:nvPicPr>
            <p:blipFill>
              <a:blip r:embed="rId10"/>
              <a:stretch>
                <a:fillRect/>
              </a:stretch>
            </p:blipFill>
            <p:spPr>
              <a:xfrm>
                <a:off x="1087290" y="5028405"/>
                <a:ext cx="164196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FCDA48F3-EEA7-C66B-2F68-C0FE2E674127}"/>
                  </a:ext>
                </a:extLst>
              </p14:cNvPr>
              <p14:cNvContentPartPr/>
              <p14:nvPr/>
            </p14:nvContentPartPr>
            <p14:xfrm>
              <a:off x="5267250" y="2927445"/>
              <a:ext cx="1080" cy="360"/>
            </p14:xfrm>
          </p:contentPart>
        </mc:Choice>
        <mc:Fallback xmlns="">
          <p:pic>
            <p:nvPicPr>
              <p:cNvPr id="29" name="Ink 28">
                <a:extLst>
                  <a:ext uri="{FF2B5EF4-FFF2-40B4-BE49-F238E27FC236}">
                    <a16:creationId xmlns:a16="http://schemas.microsoft.com/office/drawing/2014/main" id="{FCDA48F3-EEA7-C66B-2F68-C0FE2E674127}"/>
                  </a:ext>
                </a:extLst>
              </p:cNvPr>
              <p:cNvPicPr/>
              <p:nvPr/>
            </p:nvPicPr>
            <p:blipFill>
              <a:blip r:embed="rId12"/>
              <a:stretch>
                <a:fillRect/>
              </a:stretch>
            </p:blipFill>
            <p:spPr>
              <a:xfrm>
                <a:off x="5231250" y="2891445"/>
                <a:ext cx="727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11A3607D-A46C-D4E1-2912-4458858A2117}"/>
                  </a:ext>
                </a:extLst>
              </p14:cNvPr>
              <p14:cNvContentPartPr/>
              <p14:nvPr/>
            </p14:nvContentPartPr>
            <p14:xfrm>
              <a:off x="3488850" y="2042205"/>
              <a:ext cx="221760" cy="60120"/>
            </p14:xfrm>
          </p:contentPart>
        </mc:Choice>
        <mc:Fallback xmlns="">
          <p:pic>
            <p:nvPicPr>
              <p:cNvPr id="13" name="Ink 12">
                <a:extLst>
                  <a:ext uri="{FF2B5EF4-FFF2-40B4-BE49-F238E27FC236}">
                    <a16:creationId xmlns:a16="http://schemas.microsoft.com/office/drawing/2014/main" id="{11A3607D-A46C-D4E1-2912-4458858A2117}"/>
                  </a:ext>
                </a:extLst>
              </p:cNvPr>
              <p:cNvPicPr/>
              <p:nvPr/>
            </p:nvPicPr>
            <p:blipFill>
              <a:blip r:embed="rId14"/>
              <a:stretch>
                <a:fillRect/>
              </a:stretch>
            </p:blipFill>
            <p:spPr>
              <a:xfrm>
                <a:off x="3453210" y="2006565"/>
                <a:ext cx="2934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154B5031-419E-9471-C627-98729272B5E4}"/>
                  </a:ext>
                </a:extLst>
              </p14:cNvPr>
              <p14:cNvContentPartPr/>
              <p14:nvPr/>
            </p14:nvContentPartPr>
            <p14:xfrm>
              <a:off x="3569490" y="2153445"/>
              <a:ext cx="145440" cy="47520"/>
            </p14:xfrm>
          </p:contentPart>
        </mc:Choice>
        <mc:Fallback xmlns="">
          <p:pic>
            <p:nvPicPr>
              <p:cNvPr id="14" name="Ink 13">
                <a:extLst>
                  <a:ext uri="{FF2B5EF4-FFF2-40B4-BE49-F238E27FC236}">
                    <a16:creationId xmlns:a16="http://schemas.microsoft.com/office/drawing/2014/main" id="{154B5031-419E-9471-C627-98729272B5E4}"/>
                  </a:ext>
                </a:extLst>
              </p:cNvPr>
              <p:cNvPicPr/>
              <p:nvPr/>
            </p:nvPicPr>
            <p:blipFill>
              <a:blip r:embed="rId16"/>
              <a:stretch>
                <a:fillRect/>
              </a:stretch>
            </p:blipFill>
            <p:spPr>
              <a:xfrm>
                <a:off x="3533490" y="2117445"/>
                <a:ext cx="217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1C7D8E6-A147-C0A5-5BE9-BC7CC6FA5864}"/>
                  </a:ext>
                </a:extLst>
              </p14:cNvPr>
              <p14:cNvContentPartPr/>
              <p14:nvPr/>
            </p14:nvContentPartPr>
            <p14:xfrm>
              <a:off x="3505770" y="2096205"/>
              <a:ext cx="107280" cy="273240"/>
            </p14:xfrm>
          </p:contentPart>
        </mc:Choice>
        <mc:Fallback xmlns="">
          <p:pic>
            <p:nvPicPr>
              <p:cNvPr id="15" name="Ink 14">
                <a:extLst>
                  <a:ext uri="{FF2B5EF4-FFF2-40B4-BE49-F238E27FC236}">
                    <a16:creationId xmlns:a16="http://schemas.microsoft.com/office/drawing/2014/main" id="{A1C7D8E6-A147-C0A5-5BE9-BC7CC6FA5864}"/>
                  </a:ext>
                </a:extLst>
              </p:cNvPr>
              <p:cNvPicPr/>
              <p:nvPr/>
            </p:nvPicPr>
            <p:blipFill>
              <a:blip r:embed="rId18"/>
              <a:stretch>
                <a:fillRect/>
              </a:stretch>
            </p:blipFill>
            <p:spPr>
              <a:xfrm>
                <a:off x="3470130" y="2060565"/>
                <a:ext cx="1789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C483231-1764-5689-FEE5-621B03032E6F}"/>
                  </a:ext>
                </a:extLst>
              </p14:cNvPr>
              <p14:cNvContentPartPr/>
              <p14:nvPr/>
            </p14:nvContentPartPr>
            <p14:xfrm>
              <a:off x="3800250" y="2084685"/>
              <a:ext cx="122400" cy="256320"/>
            </p14:xfrm>
          </p:contentPart>
        </mc:Choice>
        <mc:Fallback xmlns="">
          <p:pic>
            <p:nvPicPr>
              <p:cNvPr id="16" name="Ink 15">
                <a:extLst>
                  <a:ext uri="{FF2B5EF4-FFF2-40B4-BE49-F238E27FC236}">
                    <a16:creationId xmlns:a16="http://schemas.microsoft.com/office/drawing/2014/main" id="{6C483231-1764-5689-FEE5-621B03032E6F}"/>
                  </a:ext>
                </a:extLst>
              </p:cNvPr>
              <p:cNvPicPr/>
              <p:nvPr/>
            </p:nvPicPr>
            <p:blipFill>
              <a:blip r:embed="rId20"/>
              <a:stretch>
                <a:fillRect/>
              </a:stretch>
            </p:blipFill>
            <p:spPr>
              <a:xfrm>
                <a:off x="3764610" y="2049045"/>
                <a:ext cx="1940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D096243-F390-CA0D-AB37-AB48E9A7F448}"/>
                  </a:ext>
                </a:extLst>
              </p14:cNvPr>
              <p14:cNvContentPartPr/>
              <p14:nvPr/>
            </p14:nvContentPartPr>
            <p14:xfrm>
              <a:off x="3966570" y="2050845"/>
              <a:ext cx="160920" cy="212400"/>
            </p14:xfrm>
          </p:contentPart>
        </mc:Choice>
        <mc:Fallback xmlns="">
          <p:pic>
            <p:nvPicPr>
              <p:cNvPr id="17" name="Ink 16">
                <a:extLst>
                  <a:ext uri="{FF2B5EF4-FFF2-40B4-BE49-F238E27FC236}">
                    <a16:creationId xmlns:a16="http://schemas.microsoft.com/office/drawing/2014/main" id="{9D096243-F390-CA0D-AB37-AB48E9A7F448}"/>
                  </a:ext>
                </a:extLst>
              </p:cNvPr>
              <p:cNvPicPr/>
              <p:nvPr/>
            </p:nvPicPr>
            <p:blipFill>
              <a:blip r:embed="rId22"/>
              <a:stretch>
                <a:fillRect/>
              </a:stretch>
            </p:blipFill>
            <p:spPr>
              <a:xfrm>
                <a:off x="3930930" y="2014845"/>
                <a:ext cx="232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8539BC3-F1BB-7022-09A7-AAF8101745AE}"/>
                  </a:ext>
                </a:extLst>
              </p14:cNvPr>
              <p14:cNvContentPartPr/>
              <p14:nvPr/>
            </p14:nvContentPartPr>
            <p14:xfrm>
              <a:off x="4177890" y="1992525"/>
              <a:ext cx="162000" cy="109800"/>
            </p14:xfrm>
          </p:contentPart>
        </mc:Choice>
        <mc:Fallback xmlns="">
          <p:pic>
            <p:nvPicPr>
              <p:cNvPr id="18" name="Ink 17">
                <a:extLst>
                  <a:ext uri="{FF2B5EF4-FFF2-40B4-BE49-F238E27FC236}">
                    <a16:creationId xmlns:a16="http://schemas.microsoft.com/office/drawing/2014/main" id="{E8539BC3-F1BB-7022-09A7-AAF8101745AE}"/>
                  </a:ext>
                </a:extLst>
              </p:cNvPr>
              <p:cNvPicPr/>
              <p:nvPr/>
            </p:nvPicPr>
            <p:blipFill>
              <a:blip r:embed="rId24"/>
              <a:stretch>
                <a:fillRect/>
              </a:stretch>
            </p:blipFill>
            <p:spPr>
              <a:xfrm>
                <a:off x="4141890" y="1956885"/>
                <a:ext cx="233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D120D33-E0EF-BAEB-3C81-BCBCF0D0AC85}"/>
                  </a:ext>
                </a:extLst>
              </p14:cNvPr>
              <p14:cNvContentPartPr/>
              <p14:nvPr/>
            </p14:nvContentPartPr>
            <p14:xfrm>
              <a:off x="4252410" y="1824765"/>
              <a:ext cx="85680" cy="780120"/>
            </p14:xfrm>
          </p:contentPart>
        </mc:Choice>
        <mc:Fallback xmlns="">
          <p:pic>
            <p:nvPicPr>
              <p:cNvPr id="19" name="Ink 18">
                <a:extLst>
                  <a:ext uri="{FF2B5EF4-FFF2-40B4-BE49-F238E27FC236}">
                    <a16:creationId xmlns:a16="http://schemas.microsoft.com/office/drawing/2014/main" id="{CD120D33-E0EF-BAEB-3C81-BCBCF0D0AC85}"/>
                  </a:ext>
                </a:extLst>
              </p:cNvPr>
              <p:cNvPicPr/>
              <p:nvPr/>
            </p:nvPicPr>
            <p:blipFill>
              <a:blip r:embed="rId26"/>
              <a:stretch>
                <a:fillRect/>
              </a:stretch>
            </p:blipFill>
            <p:spPr>
              <a:xfrm>
                <a:off x="4216410" y="1788765"/>
                <a:ext cx="15732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4AC76595-0153-8483-1E32-1DC9F63B34BD}"/>
                  </a:ext>
                </a:extLst>
              </p14:cNvPr>
              <p14:cNvContentPartPr/>
              <p14:nvPr/>
            </p14:nvContentPartPr>
            <p14:xfrm>
              <a:off x="4435650" y="1920885"/>
              <a:ext cx="93600" cy="195840"/>
            </p14:xfrm>
          </p:contentPart>
        </mc:Choice>
        <mc:Fallback xmlns="">
          <p:pic>
            <p:nvPicPr>
              <p:cNvPr id="20" name="Ink 19">
                <a:extLst>
                  <a:ext uri="{FF2B5EF4-FFF2-40B4-BE49-F238E27FC236}">
                    <a16:creationId xmlns:a16="http://schemas.microsoft.com/office/drawing/2014/main" id="{4AC76595-0153-8483-1E32-1DC9F63B34BD}"/>
                  </a:ext>
                </a:extLst>
              </p:cNvPr>
              <p:cNvPicPr/>
              <p:nvPr/>
            </p:nvPicPr>
            <p:blipFill>
              <a:blip r:embed="rId28"/>
              <a:stretch>
                <a:fillRect/>
              </a:stretch>
            </p:blipFill>
            <p:spPr>
              <a:xfrm>
                <a:off x="4399650" y="1884885"/>
                <a:ext cx="165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54BD13D3-7C90-A790-06D0-49DADCAD83EC}"/>
                  </a:ext>
                </a:extLst>
              </p14:cNvPr>
              <p14:cNvContentPartPr/>
              <p14:nvPr/>
            </p14:nvContentPartPr>
            <p14:xfrm>
              <a:off x="4557330" y="1911165"/>
              <a:ext cx="356760" cy="189000"/>
            </p14:xfrm>
          </p:contentPart>
        </mc:Choice>
        <mc:Fallback xmlns="">
          <p:pic>
            <p:nvPicPr>
              <p:cNvPr id="21" name="Ink 20">
                <a:extLst>
                  <a:ext uri="{FF2B5EF4-FFF2-40B4-BE49-F238E27FC236}">
                    <a16:creationId xmlns:a16="http://schemas.microsoft.com/office/drawing/2014/main" id="{54BD13D3-7C90-A790-06D0-49DADCAD83EC}"/>
                  </a:ext>
                </a:extLst>
              </p:cNvPr>
              <p:cNvPicPr/>
              <p:nvPr/>
            </p:nvPicPr>
            <p:blipFill>
              <a:blip r:embed="rId30"/>
              <a:stretch>
                <a:fillRect/>
              </a:stretch>
            </p:blipFill>
            <p:spPr>
              <a:xfrm>
                <a:off x="4521330" y="1875525"/>
                <a:ext cx="4284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9E2D2C1-5EB5-5C2D-B9BE-D644B2EE8807}"/>
                  </a:ext>
                </a:extLst>
              </p14:cNvPr>
              <p14:cNvContentPartPr/>
              <p14:nvPr/>
            </p14:nvContentPartPr>
            <p14:xfrm>
              <a:off x="4974570" y="1779045"/>
              <a:ext cx="140040" cy="232920"/>
            </p14:xfrm>
          </p:contentPart>
        </mc:Choice>
        <mc:Fallback xmlns="">
          <p:pic>
            <p:nvPicPr>
              <p:cNvPr id="22" name="Ink 21">
                <a:extLst>
                  <a:ext uri="{FF2B5EF4-FFF2-40B4-BE49-F238E27FC236}">
                    <a16:creationId xmlns:a16="http://schemas.microsoft.com/office/drawing/2014/main" id="{59E2D2C1-5EB5-5C2D-B9BE-D644B2EE8807}"/>
                  </a:ext>
                </a:extLst>
              </p:cNvPr>
              <p:cNvPicPr/>
              <p:nvPr/>
            </p:nvPicPr>
            <p:blipFill>
              <a:blip r:embed="rId32"/>
              <a:stretch>
                <a:fillRect/>
              </a:stretch>
            </p:blipFill>
            <p:spPr>
              <a:xfrm>
                <a:off x="4938930" y="1743045"/>
                <a:ext cx="2116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EB7ABE78-BD4F-8912-68EE-697975ABC7B5}"/>
                  </a:ext>
                </a:extLst>
              </p14:cNvPr>
              <p14:cNvContentPartPr/>
              <p14:nvPr/>
            </p14:nvContentPartPr>
            <p14:xfrm>
              <a:off x="5151330" y="1666365"/>
              <a:ext cx="261720" cy="571320"/>
            </p14:xfrm>
          </p:contentPart>
        </mc:Choice>
        <mc:Fallback xmlns="">
          <p:pic>
            <p:nvPicPr>
              <p:cNvPr id="23" name="Ink 22">
                <a:extLst>
                  <a:ext uri="{FF2B5EF4-FFF2-40B4-BE49-F238E27FC236}">
                    <a16:creationId xmlns:a16="http://schemas.microsoft.com/office/drawing/2014/main" id="{EB7ABE78-BD4F-8912-68EE-697975ABC7B5}"/>
                  </a:ext>
                </a:extLst>
              </p:cNvPr>
              <p:cNvPicPr/>
              <p:nvPr/>
            </p:nvPicPr>
            <p:blipFill>
              <a:blip r:embed="rId34"/>
              <a:stretch>
                <a:fillRect/>
              </a:stretch>
            </p:blipFill>
            <p:spPr>
              <a:xfrm>
                <a:off x="5115330" y="1630365"/>
                <a:ext cx="33336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A4C90C47-F7DD-7F36-F671-0534CE4CA132}"/>
                  </a:ext>
                </a:extLst>
              </p14:cNvPr>
              <p14:cNvContentPartPr/>
              <p14:nvPr/>
            </p14:nvContentPartPr>
            <p14:xfrm>
              <a:off x="5560650" y="1504365"/>
              <a:ext cx="292680" cy="393840"/>
            </p14:xfrm>
          </p:contentPart>
        </mc:Choice>
        <mc:Fallback xmlns="">
          <p:pic>
            <p:nvPicPr>
              <p:cNvPr id="24" name="Ink 23">
                <a:extLst>
                  <a:ext uri="{FF2B5EF4-FFF2-40B4-BE49-F238E27FC236}">
                    <a16:creationId xmlns:a16="http://schemas.microsoft.com/office/drawing/2014/main" id="{A4C90C47-F7DD-7F36-F671-0534CE4CA132}"/>
                  </a:ext>
                </a:extLst>
              </p:cNvPr>
              <p:cNvPicPr/>
              <p:nvPr/>
            </p:nvPicPr>
            <p:blipFill>
              <a:blip r:embed="rId36"/>
              <a:stretch>
                <a:fillRect/>
              </a:stretch>
            </p:blipFill>
            <p:spPr>
              <a:xfrm>
                <a:off x="5524650" y="1468365"/>
                <a:ext cx="3643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E3C9086-8A3B-C12C-53FB-06D63C45E744}"/>
                  </a:ext>
                </a:extLst>
              </p14:cNvPr>
              <p14:cNvContentPartPr/>
              <p14:nvPr/>
            </p14:nvContentPartPr>
            <p14:xfrm>
              <a:off x="5878530" y="1660245"/>
              <a:ext cx="216720" cy="123120"/>
            </p14:xfrm>
          </p:contentPart>
        </mc:Choice>
        <mc:Fallback xmlns="">
          <p:pic>
            <p:nvPicPr>
              <p:cNvPr id="25" name="Ink 24">
                <a:extLst>
                  <a:ext uri="{FF2B5EF4-FFF2-40B4-BE49-F238E27FC236}">
                    <a16:creationId xmlns:a16="http://schemas.microsoft.com/office/drawing/2014/main" id="{6E3C9086-8A3B-C12C-53FB-06D63C45E744}"/>
                  </a:ext>
                </a:extLst>
              </p:cNvPr>
              <p:cNvPicPr/>
              <p:nvPr/>
            </p:nvPicPr>
            <p:blipFill>
              <a:blip r:embed="rId38"/>
              <a:stretch>
                <a:fillRect/>
              </a:stretch>
            </p:blipFill>
            <p:spPr>
              <a:xfrm>
                <a:off x="5842530" y="1624245"/>
                <a:ext cx="288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83D2BDC0-5E27-85B3-9AFF-16793FABB431}"/>
                  </a:ext>
                </a:extLst>
              </p14:cNvPr>
              <p14:cNvContentPartPr/>
              <p14:nvPr/>
            </p14:nvContentPartPr>
            <p14:xfrm>
              <a:off x="6070410" y="1565565"/>
              <a:ext cx="152280" cy="587520"/>
            </p14:xfrm>
          </p:contentPart>
        </mc:Choice>
        <mc:Fallback xmlns="">
          <p:pic>
            <p:nvPicPr>
              <p:cNvPr id="26" name="Ink 25">
                <a:extLst>
                  <a:ext uri="{FF2B5EF4-FFF2-40B4-BE49-F238E27FC236}">
                    <a16:creationId xmlns:a16="http://schemas.microsoft.com/office/drawing/2014/main" id="{83D2BDC0-5E27-85B3-9AFF-16793FABB431}"/>
                  </a:ext>
                </a:extLst>
              </p:cNvPr>
              <p:cNvPicPr/>
              <p:nvPr/>
            </p:nvPicPr>
            <p:blipFill>
              <a:blip r:embed="rId40"/>
              <a:stretch>
                <a:fillRect/>
              </a:stretch>
            </p:blipFill>
            <p:spPr>
              <a:xfrm>
                <a:off x="6034410" y="1529565"/>
                <a:ext cx="22392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FE2635A8-6672-7D05-A2E1-D35A4E9EAA61}"/>
                  </a:ext>
                </a:extLst>
              </p14:cNvPr>
              <p14:cNvContentPartPr/>
              <p14:nvPr/>
            </p14:nvContentPartPr>
            <p14:xfrm>
              <a:off x="6280290" y="1352445"/>
              <a:ext cx="819000" cy="639000"/>
            </p14:xfrm>
          </p:contentPart>
        </mc:Choice>
        <mc:Fallback xmlns="">
          <p:pic>
            <p:nvPicPr>
              <p:cNvPr id="27" name="Ink 26">
                <a:extLst>
                  <a:ext uri="{FF2B5EF4-FFF2-40B4-BE49-F238E27FC236}">
                    <a16:creationId xmlns:a16="http://schemas.microsoft.com/office/drawing/2014/main" id="{FE2635A8-6672-7D05-A2E1-D35A4E9EAA61}"/>
                  </a:ext>
                </a:extLst>
              </p:cNvPr>
              <p:cNvPicPr/>
              <p:nvPr/>
            </p:nvPicPr>
            <p:blipFill>
              <a:blip r:embed="rId42"/>
              <a:stretch>
                <a:fillRect/>
              </a:stretch>
            </p:blipFill>
            <p:spPr>
              <a:xfrm>
                <a:off x="6244650" y="1316805"/>
                <a:ext cx="89064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DD760EC0-3E5F-D415-BD0D-12C14557674E}"/>
                  </a:ext>
                </a:extLst>
              </p14:cNvPr>
              <p14:cNvContentPartPr/>
              <p14:nvPr/>
            </p14:nvContentPartPr>
            <p14:xfrm>
              <a:off x="5423850" y="2443605"/>
              <a:ext cx="236160" cy="313920"/>
            </p14:xfrm>
          </p:contentPart>
        </mc:Choice>
        <mc:Fallback xmlns="">
          <p:pic>
            <p:nvPicPr>
              <p:cNvPr id="42" name="Ink 41">
                <a:extLst>
                  <a:ext uri="{FF2B5EF4-FFF2-40B4-BE49-F238E27FC236}">
                    <a16:creationId xmlns:a16="http://schemas.microsoft.com/office/drawing/2014/main" id="{DD760EC0-3E5F-D415-BD0D-12C14557674E}"/>
                  </a:ext>
                </a:extLst>
              </p:cNvPr>
              <p:cNvPicPr/>
              <p:nvPr/>
            </p:nvPicPr>
            <p:blipFill>
              <a:blip r:embed="rId44"/>
              <a:stretch>
                <a:fillRect/>
              </a:stretch>
            </p:blipFill>
            <p:spPr>
              <a:xfrm>
                <a:off x="5387850" y="2407605"/>
                <a:ext cx="3078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351BF743-5992-C2BE-7821-0179F4A59870}"/>
                  </a:ext>
                </a:extLst>
              </p14:cNvPr>
              <p14:cNvContentPartPr/>
              <p14:nvPr/>
            </p14:nvContentPartPr>
            <p14:xfrm>
              <a:off x="5705010" y="2456565"/>
              <a:ext cx="168840" cy="217080"/>
            </p14:xfrm>
          </p:contentPart>
        </mc:Choice>
        <mc:Fallback xmlns="">
          <p:pic>
            <p:nvPicPr>
              <p:cNvPr id="43" name="Ink 42">
                <a:extLst>
                  <a:ext uri="{FF2B5EF4-FFF2-40B4-BE49-F238E27FC236}">
                    <a16:creationId xmlns:a16="http://schemas.microsoft.com/office/drawing/2014/main" id="{351BF743-5992-C2BE-7821-0179F4A59870}"/>
                  </a:ext>
                </a:extLst>
              </p:cNvPr>
              <p:cNvPicPr/>
              <p:nvPr/>
            </p:nvPicPr>
            <p:blipFill>
              <a:blip r:embed="rId46"/>
              <a:stretch>
                <a:fillRect/>
              </a:stretch>
            </p:blipFill>
            <p:spPr>
              <a:xfrm>
                <a:off x="5669370" y="2420565"/>
                <a:ext cx="2404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337E82DD-0EF0-99C3-73DA-F2A43CE45EB5}"/>
                  </a:ext>
                </a:extLst>
              </p14:cNvPr>
              <p14:cNvContentPartPr/>
              <p14:nvPr/>
            </p14:nvContentPartPr>
            <p14:xfrm>
              <a:off x="5900850" y="2445765"/>
              <a:ext cx="273240" cy="245520"/>
            </p14:xfrm>
          </p:contentPart>
        </mc:Choice>
        <mc:Fallback xmlns="">
          <p:pic>
            <p:nvPicPr>
              <p:cNvPr id="45" name="Ink 44">
                <a:extLst>
                  <a:ext uri="{FF2B5EF4-FFF2-40B4-BE49-F238E27FC236}">
                    <a16:creationId xmlns:a16="http://schemas.microsoft.com/office/drawing/2014/main" id="{337E82DD-0EF0-99C3-73DA-F2A43CE45EB5}"/>
                  </a:ext>
                </a:extLst>
              </p:cNvPr>
              <p:cNvPicPr/>
              <p:nvPr/>
            </p:nvPicPr>
            <p:blipFill>
              <a:blip r:embed="rId48"/>
              <a:stretch>
                <a:fillRect/>
              </a:stretch>
            </p:blipFill>
            <p:spPr>
              <a:xfrm>
                <a:off x="5865210" y="2409765"/>
                <a:ext cx="3448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D0A3A20D-E612-CDE6-ADE6-CE5117F787D0}"/>
                  </a:ext>
                </a:extLst>
              </p14:cNvPr>
              <p14:cNvContentPartPr/>
              <p14:nvPr/>
            </p14:nvContentPartPr>
            <p14:xfrm>
              <a:off x="6221610" y="2429565"/>
              <a:ext cx="152640" cy="200880"/>
            </p14:xfrm>
          </p:contentPart>
        </mc:Choice>
        <mc:Fallback xmlns="">
          <p:pic>
            <p:nvPicPr>
              <p:cNvPr id="46" name="Ink 45">
                <a:extLst>
                  <a:ext uri="{FF2B5EF4-FFF2-40B4-BE49-F238E27FC236}">
                    <a16:creationId xmlns:a16="http://schemas.microsoft.com/office/drawing/2014/main" id="{D0A3A20D-E612-CDE6-ADE6-CE5117F787D0}"/>
                  </a:ext>
                </a:extLst>
              </p:cNvPr>
              <p:cNvPicPr/>
              <p:nvPr/>
            </p:nvPicPr>
            <p:blipFill>
              <a:blip r:embed="rId50"/>
              <a:stretch>
                <a:fillRect/>
              </a:stretch>
            </p:blipFill>
            <p:spPr>
              <a:xfrm>
                <a:off x="6185970" y="2393925"/>
                <a:ext cx="224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B4D1DFB4-57ED-62F6-DFEA-7D3282E3AC92}"/>
                  </a:ext>
                </a:extLst>
              </p14:cNvPr>
              <p14:cNvContentPartPr/>
              <p14:nvPr/>
            </p14:nvContentPartPr>
            <p14:xfrm>
              <a:off x="6461370" y="2403285"/>
              <a:ext cx="16920" cy="16920"/>
            </p14:xfrm>
          </p:contentPart>
        </mc:Choice>
        <mc:Fallback xmlns="">
          <p:pic>
            <p:nvPicPr>
              <p:cNvPr id="47" name="Ink 46">
                <a:extLst>
                  <a:ext uri="{FF2B5EF4-FFF2-40B4-BE49-F238E27FC236}">
                    <a16:creationId xmlns:a16="http://schemas.microsoft.com/office/drawing/2014/main" id="{B4D1DFB4-57ED-62F6-DFEA-7D3282E3AC92}"/>
                  </a:ext>
                </a:extLst>
              </p:cNvPr>
              <p:cNvPicPr/>
              <p:nvPr/>
            </p:nvPicPr>
            <p:blipFill>
              <a:blip r:embed="rId52"/>
              <a:stretch>
                <a:fillRect/>
              </a:stretch>
            </p:blipFill>
            <p:spPr>
              <a:xfrm>
                <a:off x="6425370" y="2367285"/>
                <a:ext cx="88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E16D2B37-012B-55FE-06BE-ABC7AD713A73}"/>
                  </a:ext>
                </a:extLst>
              </p14:cNvPr>
              <p14:cNvContentPartPr/>
              <p14:nvPr/>
            </p14:nvContentPartPr>
            <p14:xfrm>
              <a:off x="6484770" y="2392125"/>
              <a:ext cx="99720" cy="195480"/>
            </p14:xfrm>
          </p:contentPart>
        </mc:Choice>
        <mc:Fallback xmlns="">
          <p:pic>
            <p:nvPicPr>
              <p:cNvPr id="48" name="Ink 47">
                <a:extLst>
                  <a:ext uri="{FF2B5EF4-FFF2-40B4-BE49-F238E27FC236}">
                    <a16:creationId xmlns:a16="http://schemas.microsoft.com/office/drawing/2014/main" id="{E16D2B37-012B-55FE-06BE-ABC7AD713A73}"/>
                  </a:ext>
                </a:extLst>
              </p:cNvPr>
              <p:cNvPicPr/>
              <p:nvPr/>
            </p:nvPicPr>
            <p:blipFill>
              <a:blip r:embed="rId54"/>
              <a:stretch>
                <a:fillRect/>
              </a:stretch>
            </p:blipFill>
            <p:spPr>
              <a:xfrm>
                <a:off x="6448770" y="2356485"/>
                <a:ext cx="171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96E8E0A6-CA3D-C2E6-56D0-B2B0D7B9A98B}"/>
                  </a:ext>
                </a:extLst>
              </p14:cNvPr>
              <p14:cNvContentPartPr/>
              <p14:nvPr/>
            </p14:nvContentPartPr>
            <p14:xfrm>
              <a:off x="6671250" y="2373405"/>
              <a:ext cx="152280" cy="140400"/>
            </p14:xfrm>
          </p:contentPart>
        </mc:Choice>
        <mc:Fallback xmlns="">
          <p:pic>
            <p:nvPicPr>
              <p:cNvPr id="49" name="Ink 48">
                <a:extLst>
                  <a:ext uri="{FF2B5EF4-FFF2-40B4-BE49-F238E27FC236}">
                    <a16:creationId xmlns:a16="http://schemas.microsoft.com/office/drawing/2014/main" id="{96E8E0A6-CA3D-C2E6-56D0-B2B0D7B9A98B}"/>
                  </a:ext>
                </a:extLst>
              </p:cNvPr>
              <p:cNvPicPr/>
              <p:nvPr/>
            </p:nvPicPr>
            <p:blipFill>
              <a:blip r:embed="rId56"/>
              <a:stretch>
                <a:fillRect/>
              </a:stretch>
            </p:blipFill>
            <p:spPr>
              <a:xfrm>
                <a:off x="6635610" y="2337405"/>
                <a:ext cx="223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8B68F1D8-2125-136B-058A-09496EA08B37}"/>
                  </a:ext>
                </a:extLst>
              </p14:cNvPr>
              <p14:cNvContentPartPr/>
              <p14:nvPr/>
            </p14:nvContentPartPr>
            <p14:xfrm>
              <a:off x="6963210" y="2513445"/>
              <a:ext cx="6840" cy="7560"/>
            </p14:xfrm>
          </p:contentPart>
        </mc:Choice>
        <mc:Fallback xmlns="">
          <p:pic>
            <p:nvPicPr>
              <p:cNvPr id="50" name="Ink 49">
                <a:extLst>
                  <a:ext uri="{FF2B5EF4-FFF2-40B4-BE49-F238E27FC236}">
                    <a16:creationId xmlns:a16="http://schemas.microsoft.com/office/drawing/2014/main" id="{8B68F1D8-2125-136B-058A-09496EA08B37}"/>
                  </a:ext>
                </a:extLst>
              </p:cNvPr>
              <p:cNvPicPr/>
              <p:nvPr/>
            </p:nvPicPr>
            <p:blipFill>
              <a:blip r:embed="rId58"/>
              <a:stretch>
                <a:fillRect/>
              </a:stretch>
            </p:blipFill>
            <p:spPr>
              <a:xfrm>
                <a:off x="6927570" y="2477805"/>
                <a:ext cx="784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6A237C77-D460-E04C-2E83-ECAD27087B09}"/>
                  </a:ext>
                </a:extLst>
              </p14:cNvPr>
              <p14:cNvContentPartPr/>
              <p14:nvPr/>
            </p14:nvContentPartPr>
            <p14:xfrm>
              <a:off x="7138170" y="2281245"/>
              <a:ext cx="146160" cy="182160"/>
            </p14:xfrm>
          </p:contentPart>
        </mc:Choice>
        <mc:Fallback xmlns="">
          <p:pic>
            <p:nvPicPr>
              <p:cNvPr id="51" name="Ink 50">
                <a:extLst>
                  <a:ext uri="{FF2B5EF4-FFF2-40B4-BE49-F238E27FC236}">
                    <a16:creationId xmlns:a16="http://schemas.microsoft.com/office/drawing/2014/main" id="{6A237C77-D460-E04C-2E83-ECAD27087B09}"/>
                  </a:ext>
                </a:extLst>
              </p:cNvPr>
              <p:cNvPicPr/>
              <p:nvPr/>
            </p:nvPicPr>
            <p:blipFill>
              <a:blip r:embed="rId60"/>
              <a:stretch>
                <a:fillRect/>
              </a:stretch>
            </p:blipFill>
            <p:spPr>
              <a:xfrm>
                <a:off x="7102530" y="2245245"/>
                <a:ext cx="2178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Ink 51">
                <a:extLst>
                  <a:ext uri="{FF2B5EF4-FFF2-40B4-BE49-F238E27FC236}">
                    <a16:creationId xmlns:a16="http://schemas.microsoft.com/office/drawing/2014/main" id="{8546BD02-78EC-9D7A-D08C-A9C70B99AFB4}"/>
                  </a:ext>
                </a:extLst>
              </p14:cNvPr>
              <p14:cNvContentPartPr/>
              <p14:nvPr/>
            </p14:nvContentPartPr>
            <p14:xfrm>
              <a:off x="7365690" y="2231205"/>
              <a:ext cx="162000" cy="164880"/>
            </p14:xfrm>
          </p:contentPart>
        </mc:Choice>
        <mc:Fallback xmlns="">
          <p:pic>
            <p:nvPicPr>
              <p:cNvPr id="52" name="Ink 51">
                <a:extLst>
                  <a:ext uri="{FF2B5EF4-FFF2-40B4-BE49-F238E27FC236}">
                    <a16:creationId xmlns:a16="http://schemas.microsoft.com/office/drawing/2014/main" id="{8546BD02-78EC-9D7A-D08C-A9C70B99AFB4}"/>
                  </a:ext>
                </a:extLst>
              </p:cNvPr>
              <p:cNvPicPr/>
              <p:nvPr/>
            </p:nvPicPr>
            <p:blipFill>
              <a:blip r:embed="rId62"/>
              <a:stretch>
                <a:fillRect/>
              </a:stretch>
            </p:blipFill>
            <p:spPr>
              <a:xfrm>
                <a:off x="7329690" y="2195565"/>
                <a:ext cx="2336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3D411D60-AE12-37BC-6779-F60CF4210C6D}"/>
                  </a:ext>
                </a:extLst>
              </p14:cNvPr>
              <p14:cNvContentPartPr/>
              <p14:nvPr/>
            </p14:nvContentPartPr>
            <p14:xfrm>
              <a:off x="7578090" y="1954005"/>
              <a:ext cx="53280" cy="442440"/>
            </p14:xfrm>
          </p:contentPart>
        </mc:Choice>
        <mc:Fallback xmlns="">
          <p:pic>
            <p:nvPicPr>
              <p:cNvPr id="53" name="Ink 52">
                <a:extLst>
                  <a:ext uri="{FF2B5EF4-FFF2-40B4-BE49-F238E27FC236}">
                    <a16:creationId xmlns:a16="http://schemas.microsoft.com/office/drawing/2014/main" id="{3D411D60-AE12-37BC-6779-F60CF4210C6D}"/>
                  </a:ext>
                </a:extLst>
              </p:cNvPr>
              <p:cNvPicPr/>
              <p:nvPr/>
            </p:nvPicPr>
            <p:blipFill>
              <a:blip r:embed="rId64"/>
              <a:stretch>
                <a:fillRect/>
              </a:stretch>
            </p:blipFill>
            <p:spPr>
              <a:xfrm>
                <a:off x="7542450" y="1918005"/>
                <a:ext cx="1249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Ink 53">
                <a:extLst>
                  <a:ext uri="{FF2B5EF4-FFF2-40B4-BE49-F238E27FC236}">
                    <a16:creationId xmlns:a16="http://schemas.microsoft.com/office/drawing/2014/main" id="{24CFCEEE-13B8-5FCA-382F-A8F2C8A42D37}"/>
                  </a:ext>
                </a:extLst>
              </p14:cNvPr>
              <p14:cNvContentPartPr/>
              <p14:nvPr/>
            </p14:nvContentPartPr>
            <p14:xfrm>
              <a:off x="7712370" y="2191965"/>
              <a:ext cx="85680" cy="153720"/>
            </p14:xfrm>
          </p:contentPart>
        </mc:Choice>
        <mc:Fallback xmlns="">
          <p:pic>
            <p:nvPicPr>
              <p:cNvPr id="54" name="Ink 53">
                <a:extLst>
                  <a:ext uri="{FF2B5EF4-FFF2-40B4-BE49-F238E27FC236}">
                    <a16:creationId xmlns:a16="http://schemas.microsoft.com/office/drawing/2014/main" id="{24CFCEEE-13B8-5FCA-382F-A8F2C8A42D37}"/>
                  </a:ext>
                </a:extLst>
              </p:cNvPr>
              <p:cNvPicPr/>
              <p:nvPr/>
            </p:nvPicPr>
            <p:blipFill>
              <a:blip r:embed="rId66"/>
              <a:stretch>
                <a:fillRect/>
              </a:stretch>
            </p:blipFill>
            <p:spPr>
              <a:xfrm>
                <a:off x="7676370" y="2155965"/>
                <a:ext cx="157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Ink 54">
                <a:extLst>
                  <a:ext uri="{FF2B5EF4-FFF2-40B4-BE49-F238E27FC236}">
                    <a16:creationId xmlns:a16="http://schemas.microsoft.com/office/drawing/2014/main" id="{78233731-FEAE-1734-AE3C-C3A56564857E}"/>
                  </a:ext>
                </a:extLst>
              </p14:cNvPr>
              <p14:cNvContentPartPr/>
              <p14:nvPr/>
            </p14:nvContentPartPr>
            <p14:xfrm>
              <a:off x="7880850" y="2173965"/>
              <a:ext cx="28080" cy="153360"/>
            </p14:xfrm>
          </p:contentPart>
        </mc:Choice>
        <mc:Fallback xmlns="">
          <p:pic>
            <p:nvPicPr>
              <p:cNvPr id="55" name="Ink 54">
                <a:extLst>
                  <a:ext uri="{FF2B5EF4-FFF2-40B4-BE49-F238E27FC236}">
                    <a16:creationId xmlns:a16="http://schemas.microsoft.com/office/drawing/2014/main" id="{78233731-FEAE-1734-AE3C-C3A56564857E}"/>
                  </a:ext>
                </a:extLst>
              </p:cNvPr>
              <p:cNvPicPr/>
              <p:nvPr/>
            </p:nvPicPr>
            <p:blipFill>
              <a:blip r:embed="rId68"/>
              <a:stretch>
                <a:fillRect/>
              </a:stretch>
            </p:blipFill>
            <p:spPr>
              <a:xfrm>
                <a:off x="7844850" y="2137965"/>
                <a:ext cx="99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1CBEFD15-BA1B-01C8-5BF8-3295AB1C700B}"/>
                  </a:ext>
                </a:extLst>
              </p14:cNvPr>
              <p14:cNvContentPartPr/>
              <p14:nvPr/>
            </p14:nvContentPartPr>
            <p14:xfrm>
              <a:off x="8031690" y="1950045"/>
              <a:ext cx="241560" cy="411120"/>
            </p14:xfrm>
          </p:contentPart>
        </mc:Choice>
        <mc:Fallback xmlns="">
          <p:pic>
            <p:nvPicPr>
              <p:cNvPr id="56" name="Ink 55">
                <a:extLst>
                  <a:ext uri="{FF2B5EF4-FFF2-40B4-BE49-F238E27FC236}">
                    <a16:creationId xmlns:a16="http://schemas.microsoft.com/office/drawing/2014/main" id="{1CBEFD15-BA1B-01C8-5BF8-3295AB1C700B}"/>
                  </a:ext>
                </a:extLst>
              </p:cNvPr>
              <p:cNvPicPr/>
              <p:nvPr/>
            </p:nvPicPr>
            <p:blipFill>
              <a:blip r:embed="rId70"/>
              <a:stretch>
                <a:fillRect/>
              </a:stretch>
            </p:blipFill>
            <p:spPr>
              <a:xfrm>
                <a:off x="7995690" y="1914045"/>
                <a:ext cx="31320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A9D87DDE-C055-C329-36BF-4565E108569D}"/>
                  </a:ext>
                </a:extLst>
              </p14:cNvPr>
              <p14:cNvContentPartPr/>
              <p14:nvPr/>
            </p14:nvContentPartPr>
            <p14:xfrm>
              <a:off x="5501250" y="3180165"/>
              <a:ext cx="191160" cy="206280"/>
            </p14:xfrm>
          </p:contentPart>
        </mc:Choice>
        <mc:Fallback xmlns="">
          <p:pic>
            <p:nvPicPr>
              <p:cNvPr id="61" name="Ink 60">
                <a:extLst>
                  <a:ext uri="{FF2B5EF4-FFF2-40B4-BE49-F238E27FC236}">
                    <a16:creationId xmlns:a16="http://schemas.microsoft.com/office/drawing/2014/main" id="{A9D87DDE-C055-C329-36BF-4565E108569D}"/>
                  </a:ext>
                </a:extLst>
              </p:cNvPr>
              <p:cNvPicPr/>
              <p:nvPr/>
            </p:nvPicPr>
            <p:blipFill>
              <a:blip r:embed="rId72"/>
              <a:stretch>
                <a:fillRect/>
              </a:stretch>
            </p:blipFill>
            <p:spPr>
              <a:xfrm>
                <a:off x="5465250" y="3144525"/>
                <a:ext cx="262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3" name="Ink 62">
                <a:extLst>
                  <a:ext uri="{FF2B5EF4-FFF2-40B4-BE49-F238E27FC236}">
                    <a16:creationId xmlns:a16="http://schemas.microsoft.com/office/drawing/2014/main" id="{15DA28ED-7D7F-5FF0-C703-66FE236A44A7}"/>
                  </a:ext>
                </a:extLst>
              </p14:cNvPr>
              <p14:cNvContentPartPr/>
              <p14:nvPr/>
            </p14:nvContentPartPr>
            <p14:xfrm>
              <a:off x="5688810" y="3170805"/>
              <a:ext cx="137520" cy="185400"/>
            </p14:xfrm>
          </p:contentPart>
        </mc:Choice>
        <mc:Fallback xmlns="">
          <p:pic>
            <p:nvPicPr>
              <p:cNvPr id="63" name="Ink 62">
                <a:extLst>
                  <a:ext uri="{FF2B5EF4-FFF2-40B4-BE49-F238E27FC236}">
                    <a16:creationId xmlns:a16="http://schemas.microsoft.com/office/drawing/2014/main" id="{15DA28ED-7D7F-5FF0-C703-66FE236A44A7}"/>
                  </a:ext>
                </a:extLst>
              </p:cNvPr>
              <p:cNvPicPr/>
              <p:nvPr/>
            </p:nvPicPr>
            <p:blipFill>
              <a:blip r:embed="rId74"/>
              <a:stretch>
                <a:fillRect/>
              </a:stretch>
            </p:blipFill>
            <p:spPr>
              <a:xfrm>
                <a:off x="5653170" y="3134805"/>
                <a:ext cx="209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4" name="Ink 63">
                <a:extLst>
                  <a:ext uri="{FF2B5EF4-FFF2-40B4-BE49-F238E27FC236}">
                    <a16:creationId xmlns:a16="http://schemas.microsoft.com/office/drawing/2014/main" id="{0D258A03-13E9-97E3-130E-F4A9BD683A32}"/>
                  </a:ext>
                </a:extLst>
              </p14:cNvPr>
              <p14:cNvContentPartPr/>
              <p14:nvPr/>
            </p14:nvContentPartPr>
            <p14:xfrm>
              <a:off x="5959890" y="3179445"/>
              <a:ext cx="19440" cy="4320"/>
            </p14:xfrm>
          </p:contentPart>
        </mc:Choice>
        <mc:Fallback xmlns="">
          <p:pic>
            <p:nvPicPr>
              <p:cNvPr id="64" name="Ink 63">
                <a:extLst>
                  <a:ext uri="{FF2B5EF4-FFF2-40B4-BE49-F238E27FC236}">
                    <a16:creationId xmlns:a16="http://schemas.microsoft.com/office/drawing/2014/main" id="{0D258A03-13E9-97E3-130E-F4A9BD683A32}"/>
                  </a:ext>
                </a:extLst>
              </p:cNvPr>
              <p:cNvPicPr/>
              <p:nvPr/>
            </p:nvPicPr>
            <p:blipFill>
              <a:blip r:embed="rId76"/>
              <a:stretch>
                <a:fillRect/>
              </a:stretch>
            </p:blipFill>
            <p:spPr>
              <a:xfrm>
                <a:off x="5924250" y="3143805"/>
                <a:ext cx="910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5" name="Ink 64">
                <a:extLst>
                  <a:ext uri="{FF2B5EF4-FFF2-40B4-BE49-F238E27FC236}">
                    <a16:creationId xmlns:a16="http://schemas.microsoft.com/office/drawing/2014/main" id="{51A7EA6F-E106-32A6-E796-50CA47EF3A52}"/>
                  </a:ext>
                </a:extLst>
              </p14:cNvPr>
              <p14:cNvContentPartPr/>
              <p14:nvPr/>
            </p14:nvContentPartPr>
            <p14:xfrm>
              <a:off x="5841450" y="3152805"/>
              <a:ext cx="267120" cy="171720"/>
            </p14:xfrm>
          </p:contentPart>
        </mc:Choice>
        <mc:Fallback xmlns="">
          <p:pic>
            <p:nvPicPr>
              <p:cNvPr id="65" name="Ink 64">
                <a:extLst>
                  <a:ext uri="{FF2B5EF4-FFF2-40B4-BE49-F238E27FC236}">
                    <a16:creationId xmlns:a16="http://schemas.microsoft.com/office/drawing/2014/main" id="{51A7EA6F-E106-32A6-E796-50CA47EF3A52}"/>
                  </a:ext>
                </a:extLst>
              </p:cNvPr>
              <p:cNvPicPr/>
              <p:nvPr/>
            </p:nvPicPr>
            <p:blipFill>
              <a:blip r:embed="rId78"/>
              <a:stretch>
                <a:fillRect/>
              </a:stretch>
            </p:blipFill>
            <p:spPr>
              <a:xfrm>
                <a:off x="5805810" y="3117165"/>
                <a:ext cx="338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Ink 65">
                <a:extLst>
                  <a:ext uri="{FF2B5EF4-FFF2-40B4-BE49-F238E27FC236}">
                    <a16:creationId xmlns:a16="http://schemas.microsoft.com/office/drawing/2014/main" id="{0B11B1B1-22CC-D8F3-E07E-AE222D6B0AD6}"/>
                  </a:ext>
                </a:extLst>
              </p14:cNvPr>
              <p14:cNvContentPartPr/>
              <p14:nvPr/>
            </p14:nvContentPartPr>
            <p14:xfrm>
              <a:off x="6195330" y="3044445"/>
              <a:ext cx="349560" cy="210960"/>
            </p14:xfrm>
          </p:contentPart>
        </mc:Choice>
        <mc:Fallback xmlns="">
          <p:pic>
            <p:nvPicPr>
              <p:cNvPr id="66" name="Ink 65">
                <a:extLst>
                  <a:ext uri="{FF2B5EF4-FFF2-40B4-BE49-F238E27FC236}">
                    <a16:creationId xmlns:a16="http://schemas.microsoft.com/office/drawing/2014/main" id="{0B11B1B1-22CC-D8F3-E07E-AE222D6B0AD6}"/>
                  </a:ext>
                </a:extLst>
              </p:cNvPr>
              <p:cNvPicPr/>
              <p:nvPr/>
            </p:nvPicPr>
            <p:blipFill>
              <a:blip r:embed="rId80"/>
              <a:stretch>
                <a:fillRect/>
              </a:stretch>
            </p:blipFill>
            <p:spPr>
              <a:xfrm>
                <a:off x="6159690" y="3008805"/>
                <a:ext cx="4212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7" name="Ink 66">
                <a:extLst>
                  <a:ext uri="{FF2B5EF4-FFF2-40B4-BE49-F238E27FC236}">
                    <a16:creationId xmlns:a16="http://schemas.microsoft.com/office/drawing/2014/main" id="{F70A53CE-A28F-7951-95BB-AC5E1A0F4EB9}"/>
                  </a:ext>
                </a:extLst>
              </p14:cNvPr>
              <p14:cNvContentPartPr/>
              <p14:nvPr/>
            </p14:nvContentPartPr>
            <p14:xfrm>
              <a:off x="6553530" y="3011685"/>
              <a:ext cx="156600" cy="57240"/>
            </p14:xfrm>
          </p:contentPart>
        </mc:Choice>
        <mc:Fallback xmlns="">
          <p:pic>
            <p:nvPicPr>
              <p:cNvPr id="67" name="Ink 66">
                <a:extLst>
                  <a:ext uri="{FF2B5EF4-FFF2-40B4-BE49-F238E27FC236}">
                    <a16:creationId xmlns:a16="http://schemas.microsoft.com/office/drawing/2014/main" id="{F70A53CE-A28F-7951-95BB-AC5E1A0F4EB9}"/>
                  </a:ext>
                </a:extLst>
              </p:cNvPr>
              <p:cNvPicPr/>
              <p:nvPr/>
            </p:nvPicPr>
            <p:blipFill>
              <a:blip r:embed="rId82"/>
              <a:stretch>
                <a:fillRect/>
              </a:stretch>
            </p:blipFill>
            <p:spPr>
              <a:xfrm>
                <a:off x="6517530" y="2975685"/>
                <a:ext cx="228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Ink 67">
                <a:extLst>
                  <a:ext uri="{FF2B5EF4-FFF2-40B4-BE49-F238E27FC236}">
                    <a16:creationId xmlns:a16="http://schemas.microsoft.com/office/drawing/2014/main" id="{08BAC8CC-E7CD-9BF3-4BF7-F274D93F37BD}"/>
                  </a:ext>
                </a:extLst>
              </p14:cNvPr>
              <p14:cNvContentPartPr/>
              <p14:nvPr/>
            </p14:nvContentPartPr>
            <p14:xfrm>
              <a:off x="6619050" y="2947965"/>
              <a:ext cx="79920" cy="232200"/>
            </p14:xfrm>
          </p:contentPart>
        </mc:Choice>
        <mc:Fallback xmlns="">
          <p:pic>
            <p:nvPicPr>
              <p:cNvPr id="68" name="Ink 67">
                <a:extLst>
                  <a:ext uri="{FF2B5EF4-FFF2-40B4-BE49-F238E27FC236}">
                    <a16:creationId xmlns:a16="http://schemas.microsoft.com/office/drawing/2014/main" id="{08BAC8CC-E7CD-9BF3-4BF7-F274D93F37BD}"/>
                  </a:ext>
                </a:extLst>
              </p:cNvPr>
              <p:cNvPicPr/>
              <p:nvPr/>
            </p:nvPicPr>
            <p:blipFill>
              <a:blip r:embed="rId84"/>
              <a:stretch>
                <a:fillRect/>
              </a:stretch>
            </p:blipFill>
            <p:spPr>
              <a:xfrm>
                <a:off x="6583050" y="2911965"/>
                <a:ext cx="1515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9" name="Ink 68">
                <a:extLst>
                  <a:ext uri="{FF2B5EF4-FFF2-40B4-BE49-F238E27FC236}">
                    <a16:creationId xmlns:a16="http://schemas.microsoft.com/office/drawing/2014/main" id="{6B853D82-FC10-6F27-BD9A-E26B83F5C3B8}"/>
                  </a:ext>
                </a:extLst>
              </p14:cNvPr>
              <p14:cNvContentPartPr/>
              <p14:nvPr/>
            </p14:nvContentPartPr>
            <p14:xfrm>
              <a:off x="6869970" y="2807205"/>
              <a:ext cx="116640" cy="341280"/>
            </p14:xfrm>
          </p:contentPart>
        </mc:Choice>
        <mc:Fallback xmlns="">
          <p:pic>
            <p:nvPicPr>
              <p:cNvPr id="69" name="Ink 68">
                <a:extLst>
                  <a:ext uri="{FF2B5EF4-FFF2-40B4-BE49-F238E27FC236}">
                    <a16:creationId xmlns:a16="http://schemas.microsoft.com/office/drawing/2014/main" id="{6B853D82-FC10-6F27-BD9A-E26B83F5C3B8}"/>
                  </a:ext>
                </a:extLst>
              </p:cNvPr>
              <p:cNvPicPr/>
              <p:nvPr/>
            </p:nvPicPr>
            <p:blipFill>
              <a:blip r:embed="rId86"/>
              <a:stretch>
                <a:fillRect/>
              </a:stretch>
            </p:blipFill>
            <p:spPr>
              <a:xfrm>
                <a:off x="6833970" y="2771205"/>
                <a:ext cx="1882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0" name="Ink 69">
                <a:extLst>
                  <a:ext uri="{FF2B5EF4-FFF2-40B4-BE49-F238E27FC236}">
                    <a16:creationId xmlns:a16="http://schemas.microsoft.com/office/drawing/2014/main" id="{DC2F3B2B-EF67-A762-38BA-00D3791361A3}"/>
                  </a:ext>
                </a:extLst>
              </p14:cNvPr>
              <p14:cNvContentPartPr/>
              <p14:nvPr/>
            </p14:nvContentPartPr>
            <p14:xfrm>
              <a:off x="6975810" y="3010245"/>
              <a:ext cx="141480" cy="95760"/>
            </p14:xfrm>
          </p:contentPart>
        </mc:Choice>
        <mc:Fallback xmlns="">
          <p:pic>
            <p:nvPicPr>
              <p:cNvPr id="70" name="Ink 69">
                <a:extLst>
                  <a:ext uri="{FF2B5EF4-FFF2-40B4-BE49-F238E27FC236}">
                    <a16:creationId xmlns:a16="http://schemas.microsoft.com/office/drawing/2014/main" id="{DC2F3B2B-EF67-A762-38BA-00D3791361A3}"/>
                  </a:ext>
                </a:extLst>
              </p:cNvPr>
              <p:cNvPicPr/>
              <p:nvPr/>
            </p:nvPicPr>
            <p:blipFill>
              <a:blip r:embed="rId88"/>
              <a:stretch>
                <a:fillRect/>
              </a:stretch>
            </p:blipFill>
            <p:spPr>
              <a:xfrm>
                <a:off x="6940170" y="2974245"/>
                <a:ext cx="213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2" name="Ink 71">
                <a:extLst>
                  <a:ext uri="{FF2B5EF4-FFF2-40B4-BE49-F238E27FC236}">
                    <a16:creationId xmlns:a16="http://schemas.microsoft.com/office/drawing/2014/main" id="{B281A4C3-3979-0618-7205-5A28A079B98E}"/>
                  </a:ext>
                </a:extLst>
              </p14:cNvPr>
              <p14:cNvContentPartPr/>
              <p14:nvPr/>
            </p14:nvContentPartPr>
            <p14:xfrm>
              <a:off x="7202250" y="2927445"/>
              <a:ext cx="161640" cy="96840"/>
            </p14:xfrm>
          </p:contentPart>
        </mc:Choice>
        <mc:Fallback xmlns="">
          <p:pic>
            <p:nvPicPr>
              <p:cNvPr id="72" name="Ink 71">
                <a:extLst>
                  <a:ext uri="{FF2B5EF4-FFF2-40B4-BE49-F238E27FC236}">
                    <a16:creationId xmlns:a16="http://schemas.microsoft.com/office/drawing/2014/main" id="{B281A4C3-3979-0618-7205-5A28A079B98E}"/>
                  </a:ext>
                </a:extLst>
              </p:cNvPr>
              <p:cNvPicPr/>
              <p:nvPr/>
            </p:nvPicPr>
            <p:blipFill>
              <a:blip r:embed="rId90"/>
              <a:stretch>
                <a:fillRect/>
              </a:stretch>
            </p:blipFill>
            <p:spPr>
              <a:xfrm>
                <a:off x="7166250" y="2891445"/>
                <a:ext cx="233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3" name="Ink 72">
                <a:extLst>
                  <a:ext uri="{FF2B5EF4-FFF2-40B4-BE49-F238E27FC236}">
                    <a16:creationId xmlns:a16="http://schemas.microsoft.com/office/drawing/2014/main" id="{5A45E723-2C41-DB4C-093F-49958F9DA0E7}"/>
                  </a:ext>
                </a:extLst>
              </p14:cNvPr>
              <p14:cNvContentPartPr/>
              <p14:nvPr/>
            </p14:nvContentPartPr>
            <p14:xfrm>
              <a:off x="7435890" y="2826645"/>
              <a:ext cx="107640" cy="167760"/>
            </p14:xfrm>
          </p:contentPart>
        </mc:Choice>
        <mc:Fallback xmlns="">
          <p:pic>
            <p:nvPicPr>
              <p:cNvPr id="73" name="Ink 72">
                <a:extLst>
                  <a:ext uri="{FF2B5EF4-FFF2-40B4-BE49-F238E27FC236}">
                    <a16:creationId xmlns:a16="http://schemas.microsoft.com/office/drawing/2014/main" id="{5A45E723-2C41-DB4C-093F-49958F9DA0E7}"/>
                  </a:ext>
                </a:extLst>
              </p:cNvPr>
              <p:cNvPicPr/>
              <p:nvPr/>
            </p:nvPicPr>
            <p:blipFill>
              <a:blip r:embed="rId92"/>
              <a:stretch>
                <a:fillRect/>
              </a:stretch>
            </p:blipFill>
            <p:spPr>
              <a:xfrm>
                <a:off x="7400250" y="2791005"/>
                <a:ext cx="179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5" name="Ink 74">
                <a:extLst>
                  <a:ext uri="{FF2B5EF4-FFF2-40B4-BE49-F238E27FC236}">
                    <a16:creationId xmlns:a16="http://schemas.microsoft.com/office/drawing/2014/main" id="{6A24C793-E036-20AC-94EE-F2CDD8DB81EF}"/>
                  </a:ext>
                </a:extLst>
              </p14:cNvPr>
              <p14:cNvContentPartPr/>
              <p14:nvPr/>
            </p14:nvContentPartPr>
            <p14:xfrm>
              <a:off x="7597170" y="2783085"/>
              <a:ext cx="141120" cy="165240"/>
            </p14:xfrm>
          </p:contentPart>
        </mc:Choice>
        <mc:Fallback xmlns="">
          <p:pic>
            <p:nvPicPr>
              <p:cNvPr id="75" name="Ink 74">
                <a:extLst>
                  <a:ext uri="{FF2B5EF4-FFF2-40B4-BE49-F238E27FC236}">
                    <a16:creationId xmlns:a16="http://schemas.microsoft.com/office/drawing/2014/main" id="{6A24C793-E036-20AC-94EE-F2CDD8DB81EF}"/>
                  </a:ext>
                </a:extLst>
              </p:cNvPr>
              <p:cNvPicPr/>
              <p:nvPr/>
            </p:nvPicPr>
            <p:blipFill>
              <a:blip r:embed="rId94"/>
              <a:stretch>
                <a:fillRect/>
              </a:stretch>
            </p:blipFill>
            <p:spPr>
              <a:xfrm>
                <a:off x="7561530" y="2747445"/>
                <a:ext cx="2127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6" name="Ink 75">
                <a:extLst>
                  <a:ext uri="{FF2B5EF4-FFF2-40B4-BE49-F238E27FC236}">
                    <a16:creationId xmlns:a16="http://schemas.microsoft.com/office/drawing/2014/main" id="{5B98D12A-D5FF-D9DD-6A3E-95C0BEEC6156}"/>
                  </a:ext>
                </a:extLst>
              </p14:cNvPr>
              <p14:cNvContentPartPr/>
              <p14:nvPr/>
            </p14:nvContentPartPr>
            <p14:xfrm>
              <a:off x="7760610" y="2820885"/>
              <a:ext cx="212040" cy="121320"/>
            </p14:xfrm>
          </p:contentPart>
        </mc:Choice>
        <mc:Fallback xmlns="">
          <p:pic>
            <p:nvPicPr>
              <p:cNvPr id="76" name="Ink 75">
                <a:extLst>
                  <a:ext uri="{FF2B5EF4-FFF2-40B4-BE49-F238E27FC236}">
                    <a16:creationId xmlns:a16="http://schemas.microsoft.com/office/drawing/2014/main" id="{5B98D12A-D5FF-D9DD-6A3E-95C0BEEC6156}"/>
                  </a:ext>
                </a:extLst>
              </p:cNvPr>
              <p:cNvPicPr/>
              <p:nvPr/>
            </p:nvPicPr>
            <p:blipFill>
              <a:blip r:embed="rId96"/>
              <a:stretch>
                <a:fillRect/>
              </a:stretch>
            </p:blipFill>
            <p:spPr>
              <a:xfrm>
                <a:off x="7724610" y="2785245"/>
                <a:ext cx="283680" cy="192960"/>
              </a:xfrm>
              <a:prstGeom prst="rect">
                <a:avLst/>
              </a:prstGeom>
            </p:spPr>
          </p:pic>
        </mc:Fallback>
      </mc:AlternateContent>
      <p:grpSp>
        <p:nvGrpSpPr>
          <p:cNvPr id="83" name="Group 82">
            <a:extLst>
              <a:ext uri="{FF2B5EF4-FFF2-40B4-BE49-F238E27FC236}">
                <a16:creationId xmlns:a16="http://schemas.microsoft.com/office/drawing/2014/main" id="{77B7113B-365E-7007-A8CE-44BAF45760F5}"/>
              </a:ext>
            </a:extLst>
          </p:cNvPr>
          <p:cNvGrpSpPr/>
          <p:nvPr/>
        </p:nvGrpSpPr>
        <p:grpSpPr>
          <a:xfrm>
            <a:off x="4059090" y="3256845"/>
            <a:ext cx="1200600" cy="433440"/>
            <a:chOff x="4059090" y="3256845"/>
            <a:chExt cx="1200600" cy="433440"/>
          </a:xfrm>
        </p:grpSpPr>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95F91EE8-5115-C81E-8EC7-E9670F3B3A13}"/>
                    </a:ext>
                  </a:extLst>
                </p14:cNvPr>
                <p14:cNvContentPartPr/>
                <p14:nvPr/>
              </p14:nvContentPartPr>
              <p14:xfrm>
                <a:off x="4916250" y="3343605"/>
                <a:ext cx="183960" cy="58680"/>
              </p14:xfrm>
            </p:contentPart>
          </mc:Choice>
          <mc:Fallback xmlns="">
            <p:pic>
              <p:nvPicPr>
                <p:cNvPr id="58" name="Ink 57">
                  <a:extLst>
                    <a:ext uri="{FF2B5EF4-FFF2-40B4-BE49-F238E27FC236}">
                      <a16:creationId xmlns:a16="http://schemas.microsoft.com/office/drawing/2014/main" id="{95F91EE8-5115-C81E-8EC7-E9670F3B3A13}"/>
                    </a:ext>
                  </a:extLst>
                </p:cNvPr>
                <p:cNvPicPr/>
                <p:nvPr/>
              </p:nvPicPr>
              <p:blipFill>
                <a:blip r:embed="rId98"/>
                <a:stretch>
                  <a:fillRect/>
                </a:stretch>
              </p:blipFill>
              <p:spPr>
                <a:xfrm>
                  <a:off x="4880610" y="3307605"/>
                  <a:ext cx="255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BACA49D5-9CDE-FCB2-6CA2-77B9669A61C5}"/>
                    </a:ext>
                  </a:extLst>
                </p14:cNvPr>
                <p14:cNvContentPartPr/>
                <p14:nvPr/>
              </p14:nvContentPartPr>
              <p14:xfrm>
                <a:off x="4947210" y="3423165"/>
                <a:ext cx="203040" cy="37440"/>
              </p14:xfrm>
            </p:contentPart>
          </mc:Choice>
          <mc:Fallback xmlns="">
            <p:pic>
              <p:nvPicPr>
                <p:cNvPr id="59" name="Ink 58">
                  <a:extLst>
                    <a:ext uri="{FF2B5EF4-FFF2-40B4-BE49-F238E27FC236}">
                      <a16:creationId xmlns:a16="http://schemas.microsoft.com/office/drawing/2014/main" id="{BACA49D5-9CDE-FCB2-6CA2-77B9669A61C5}"/>
                    </a:ext>
                  </a:extLst>
                </p:cNvPr>
                <p:cNvPicPr/>
                <p:nvPr/>
              </p:nvPicPr>
              <p:blipFill>
                <a:blip r:embed="rId100"/>
                <a:stretch>
                  <a:fillRect/>
                </a:stretch>
              </p:blipFill>
              <p:spPr>
                <a:xfrm>
                  <a:off x="4911210" y="3387165"/>
                  <a:ext cx="2746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0A95561E-B447-8DED-B13D-0235E00C8E56}"/>
                    </a:ext>
                  </a:extLst>
                </p14:cNvPr>
                <p14:cNvContentPartPr/>
                <p14:nvPr/>
              </p14:nvContentPartPr>
              <p14:xfrm>
                <a:off x="5057370" y="3288165"/>
                <a:ext cx="202320" cy="205920"/>
              </p14:xfrm>
            </p:contentPart>
          </mc:Choice>
          <mc:Fallback xmlns="">
            <p:pic>
              <p:nvPicPr>
                <p:cNvPr id="60" name="Ink 59">
                  <a:extLst>
                    <a:ext uri="{FF2B5EF4-FFF2-40B4-BE49-F238E27FC236}">
                      <a16:creationId xmlns:a16="http://schemas.microsoft.com/office/drawing/2014/main" id="{0A95561E-B447-8DED-B13D-0235E00C8E56}"/>
                    </a:ext>
                  </a:extLst>
                </p:cNvPr>
                <p:cNvPicPr/>
                <p:nvPr/>
              </p:nvPicPr>
              <p:blipFill>
                <a:blip r:embed="rId102"/>
                <a:stretch>
                  <a:fillRect/>
                </a:stretch>
              </p:blipFill>
              <p:spPr>
                <a:xfrm>
                  <a:off x="5021370" y="3252525"/>
                  <a:ext cx="273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8" name="Ink 77">
                  <a:extLst>
                    <a:ext uri="{FF2B5EF4-FFF2-40B4-BE49-F238E27FC236}">
                      <a16:creationId xmlns:a16="http://schemas.microsoft.com/office/drawing/2014/main" id="{F44264F0-B1D8-31B6-F60B-A6593273B51F}"/>
                    </a:ext>
                  </a:extLst>
                </p14:cNvPr>
                <p14:cNvContentPartPr/>
                <p14:nvPr/>
              </p14:nvContentPartPr>
              <p14:xfrm>
                <a:off x="4059090" y="3445845"/>
                <a:ext cx="279000" cy="244440"/>
              </p14:xfrm>
            </p:contentPart>
          </mc:Choice>
          <mc:Fallback xmlns="">
            <p:pic>
              <p:nvPicPr>
                <p:cNvPr id="78" name="Ink 77">
                  <a:extLst>
                    <a:ext uri="{FF2B5EF4-FFF2-40B4-BE49-F238E27FC236}">
                      <a16:creationId xmlns:a16="http://schemas.microsoft.com/office/drawing/2014/main" id="{F44264F0-B1D8-31B6-F60B-A6593273B51F}"/>
                    </a:ext>
                  </a:extLst>
                </p:cNvPr>
                <p:cNvPicPr/>
                <p:nvPr/>
              </p:nvPicPr>
              <p:blipFill>
                <a:blip r:embed="rId104"/>
                <a:stretch>
                  <a:fillRect/>
                </a:stretch>
              </p:blipFill>
              <p:spPr>
                <a:xfrm>
                  <a:off x="4023450" y="3410205"/>
                  <a:ext cx="3506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9" name="Ink 78">
                  <a:extLst>
                    <a:ext uri="{FF2B5EF4-FFF2-40B4-BE49-F238E27FC236}">
                      <a16:creationId xmlns:a16="http://schemas.microsoft.com/office/drawing/2014/main" id="{12C5B6EA-FD9F-F51F-FB6A-9D30B17B2986}"/>
                    </a:ext>
                  </a:extLst>
                </p14:cNvPr>
                <p14:cNvContentPartPr/>
                <p14:nvPr/>
              </p14:nvContentPartPr>
              <p14:xfrm>
                <a:off x="4390650" y="3383925"/>
                <a:ext cx="212400" cy="186840"/>
              </p14:xfrm>
            </p:contentPart>
          </mc:Choice>
          <mc:Fallback xmlns="">
            <p:pic>
              <p:nvPicPr>
                <p:cNvPr id="79" name="Ink 78">
                  <a:extLst>
                    <a:ext uri="{FF2B5EF4-FFF2-40B4-BE49-F238E27FC236}">
                      <a16:creationId xmlns:a16="http://schemas.microsoft.com/office/drawing/2014/main" id="{12C5B6EA-FD9F-F51F-FB6A-9D30B17B2986}"/>
                    </a:ext>
                  </a:extLst>
                </p:cNvPr>
                <p:cNvPicPr/>
                <p:nvPr/>
              </p:nvPicPr>
              <p:blipFill>
                <a:blip r:embed="rId106"/>
                <a:stretch>
                  <a:fillRect/>
                </a:stretch>
              </p:blipFill>
              <p:spPr>
                <a:xfrm>
                  <a:off x="4354650" y="3348285"/>
                  <a:ext cx="284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0" name="Ink 79">
                  <a:extLst>
                    <a:ext uri="{FF2B5EF4-FFF2-40B4-BE49-F238E27FC236}">
                      <a16:creationId xmlns:a16="http://schemas.microsoft.com/office/drawing/2014/main" id="{9D8464FF-8A12-A3D7-001B-A370415857AD}"/>
                    </a:ext>
                  </a:extLst>
                </p14:cNvPr>
                <p14:cNvContentPartPr/>
                <p14:nvPr/>
              </p14:nvContentPartPr>
              <p14:xfrm>
                <a:off x="4657050" y="3418485"/>
                <a:ext cx="142920" cy="53280"/>
              </p14:xfrm>
            </p:contentPart>
          </mc:Choice>
          <mc:Fallback xmlns="">
            <p:pic>
              <p:nvPicPr>
                <p:cNvPr id="80" name="Ink 79">
                  <a:extLst>
                    <a:ext uri="{FF2B5EF4-FFF2-40B4-BE49-F238E27FC236}">
                      <a16:creationId xmlns:a16="http://schemas.microsoft.com/office/drawing/2014/main" id="{9D8464FF-8A12-A3D7-001B-A370415857AD}"/>
                    </a:ext>
                  </a:extLst>
                </p:cNvPr>
                <p:cNvPicPr/>
                <p:nvPr/>
              </p:nvPicPr>
              <p:blipFill>
                <a:blip r:embed="rId108"/>
                <a:stretch>
                  <a:fillRect/>
                </a:stretch>
              </p:blipFill>
              <p:spPr>
                <a:xfrm>
                  <a:off x="4621410" y="3382485"/>
                  <a:ext cx="2145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1" name="Ink 80">
                  <a:extLst>
                    <a:ext uri="{FF2B5EF4-FFF2-40B4-BE49-F238E27FC236}">
                      <a16:creationId xmlns:a16="http://schemas.microsoft.com/office/drawing/2014/main" id="{B5AAE668-0144-CD09-67A1-1E64E3B0CFF3}"/>
                    </a:ext>
                  </a:extLst>
                </p14:cNvPr>
                <p14:cNvContentPartPr/>
                <p14:nvPr/>
              </p14:nvContentPartPr>
              <p14:xfrm>
                <a:off x="4649850" y="3283485"/>
                <a:ext cx="290520" cy="248760"/>
              </p14:xfrm>
            </p:contentPart>
          </mc:Choice>
          <mc:Fallback xmlns="">
            <p:pic>
              <p:nvPicPr>
                <p:cNvPr id="81" name="Ink 80">
                  <a:extLst>
                    <a:ext uri="{FF2B5EF4-FFF2-40B4-BE49-F238E27FC236}">
                      <a16:creationId xmlns:a16="http://schemas.microsoft.com/office/drawing/2014/main" id="{B5AAE668-0144-CD09-67A1-1E64E3B0CFF3}"/>
                    </a:ext>
                  </a:extLst>
                </p:cNvPr>
                <p:cNvPicPr/>
                <p:nvPr/>
              </p:nvPicPr>
              <p:blipFill>
                <a:blip r:embed="rId110"/>
                <a:stretch>
                  <a:fillRect/>
                </a:stretch>
              </p:blipFill>
              <p:spPr>
                <a:xfrm>
                  <a:off x="4614210" y="3247845"/>
                  <a:ext cx="3621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 name="Ink 81">
                  <a:extLst>
                    <a:ext uri="{FF2B5EF4-FFF2-40B4-BE49-F238E27FC236}">
                      <a16:creationId xmlns:a16="http://schemas.microsoft.com/office/drawing/2014/main" id="{0F768500-FBFF-DCC2-9E3A-E2FA61248530}"/>
                    </a:ext>
                  </a:extLst>
                </p14:cNvPr>
                <p14:cNvContentPartPr/>
                <p14:nvPr/>
              </p14:nvContentPartPr>
              <p14:xfrm>
                <a:off x="4851810" y="3256845"/>
                <a:ext cx="91080" cy="283320"/>
              </p14:xfrm>
            </p:contentPart>
          </mc:Choice>
          <mc:Fallback xmlns="">
            <p:pic>
              <p:nvPicPr>
                <p:cNvPr id="82" name="Ink 81">
                  <a:extLst>
                    <a:ext uri="{FF2B5EF4-FFF2-40B4-BE49-F238E27FC236}">
                      <a16:creationId xmlns:a16="http://schemas.microsoft.com/office/drawing/2014/main" id="{0F768500-FBFF-DCC2-9E3A-E2FA61248530}"/>
                    </a:ext>
                  </a:extLst>
                </p:cNvPr>
                <p:cNvPicPr/>
                <p:nvPr/>
              </p:nvPicPr>
              <p:blipFill>
                <a:blip r:embed="rId112"/>
                <a:stretch>
                  <a:fillRect/>
                </a:stretch>
              </p:blipFill>
              <p:spPr>
                <a:xfrm>
                  <a:off x="4815810" y="3220845"/>
                  <a:ext cx="162720" cy="354960"/>
                </a:xfrm>
                <a:prstGeom prst="rect">
                  <a:avLst/>
                </a:prstGeom>
              </p:spPr>
            </p:pic>
          </mc:Fallback>
        </mc:AlternateContent>
      </p:grpSp>
      <p:grpSp>
        <p:nvGrpSpPr>
          <p:cNvPr id="87" name="Group 86">
            <a:extLst>
              <a:ext uri="{FF2B5EF4-FFF2-40B4-BE49-F238E27FC236}">
                <a16:creationId xmlns:a16="http://schemas.microsoft.com/office/drawing/2014/main" id="{0FA9D200-FA6F-0EDB-D0C2-A6116E996DBE}"/>
              </a:ext>
            </a:extLst>
          </p:cNvPr>
          <p:cNvGrpSpPr/>
          <p:nvPr/>
        </p:nvGrpSpPr>
        <p:grpSpPr>
          <a:xfrm>
            <a:off x="8239410" y="2555205"/>
            <a:ext cx="284760" cy="538920"/>
            <a:chOff x="8239410" y="2555205"/>
            <a:chExt cx="284760" cy="538920"/>
          </a:xfrm>
        </p:grpSpPr>
        <mc:AlternateContent xmlns:mc="http://schemas.openxmlformats.org/markup-compatibility/2006" xmlns:p14="http://schemas.microsoft.com/office/powerpoint/2010/main">
          <mc:Choice Requires="p14">
            <p:contentPart p14:bwMode="auto" r:id="rId113">
              <p14:nvContentPartPr>
                <p14:cNvPr id="84" name="Ink 83">
                  <a:extLst>
                    <a:ext uri="{FF2B5EF4-FFF2-40B4-BE49-F238E27FC236}">
                      <a16:creationId xmlns:a16="http://schemas.microsoft.com/office/drawing/2014/main" id="{809A8415-B94C-3057-8143-9B7B68341D27}"/>
                    </a:ext>
                  </a:extLst>
                </p14:cNvPr>
                <p14:cNvContentPartPr/>
                <p14:nvPr/>
              </p14:nvContentPartPr>
              <p14:xfrm>
                <a:off x="8259210" y="3088005"/>
                <a:ext cx="1080" cy="2880"/>
              </p14:xfrm>
            </p:contentPart>
          </mc:Choice>
          <mc:Fallback xmlns="">
            <p:pic>
              <p:nvPicPr>
                <p:cNvPr id="84" name="Ink 83">
                  <a:extLst>
                    <a:ext uri="{FF2B5EF4-FFF2-40B4-BE49-F238E27FC236}">
                      <a16:creationId xmlns:a16="http://schemas.microsoft.com/office/drawing/2014/main" id="{809A8415-B94C-3057-8143-9B7B68341D27}"/>
                    </a:ext>
                  </a:extLst>
                </p:cNvPr>
                <p:cNvPicPr/>
                <p:nvPr/>
              </p:nvPicPr>
              <p:blipFill>
                <a:blip r:embed="rId114"/>
                <a:stretch>
                  <a:fillRect/>
                </a:stretch>
              </p:blipFill>
              <p:spPr>
                <a:xfrm>
                  <a:off x="8223210" y="3052365"/>
                  <a:ext cx="72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5" name="Ink 84">
                  <a:extLst>
                    <a:ext uri="{FF2B5EF4-FFF2-40B4-BE49-F238E27FC236}">
                      <a16:creationId xmlns:a16="http://schemas.microsoft.com/office/drawing/2014/main" id="{53993288-DFDC-3466-9CB4-54C08120A541}"/>
                    </a:ext>
                  </a:extLst>
                </p14:cNvPr>
                <p14:cNvContentPartPr/>
                <p14:nvPr/>
              </p14:nvContentPartPr>
              <p14:xfrm>
                <a:off x="8239410" y="2555205"/>
                <a:ext cx="122400" cy="538920"/>
              </p14:xfrm>
            </p:contentPart>
          </mc:Choice>
          <mc:Fallback xmlns="">
            <p:pic>
              <p:nvPicPr>
                <p:cNvPr id="85" name="Ink 84">
                  <a:extLst>
                    <a:ext uri="{FF2B5EF4-FFF2-40B4-BE49-F238E27FC236}">
                      <a16:creationId xmlns:a16="http://schemas.microsoft.com/office/drawing/2014/main" id="{53993288-DFDC-3466-9CB4-54C08120A541}"/>
                    </a:ext>
                  </a:extLst>
                </p:cNvPr>
                <p:cNvPicPr/>
                <p:nvPr/>
              </p:nvPicPr>
              <p:blipFill>
                <a:blip r:embed="rId116"/>
                <a:stretch>
                  <a:fillRect/>
                </a:stretch>
              </p:blipFill>
              <p:spPr>
                <a:xfrm>
                  <a:off x="8203770" y="2519205"/>
                  <a:ext cx="1940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6" name="Ink 85">
                  <a:extLst>
                    <a:ext uri="{FF2B5EF4-FFF2-40B4-BE49-F238E27FC236}">
                      <a16:creationId xmlns:a16="http://schemas.microsoft.com/office/drawing/2014/main" id="{05E33AB3-7440-6DFE-8137-DCFB995F4C7C}"/>
                    </a:ext>
                  </a:extLst>
                </p14:cNvPr>
                <p14:cNvContentPartPr/>
                <p14:nvPr/>
              </p14:nvContentPartPr>
              <p14:xfrm>
                <a:off x="8389890" y="2684445"/>
                <a:ext cx="134280" cy="20880"/>
              </p14:xfrm>
            </p:contentPart>
          </mc:Choice>
          <mc:Fallback xmlns="">
            <p:pic>
              <p:nvPicPr>
                <p:cNvPr id="86" name="Ink 85">
                  <a:extLst>
                    <a:ext uri="{FF2B5EF4-FFF2-40B4-BE49-F238E27FC236}">
                      <a16:creationId xmlns:a16="http://schemas.microsoft.com/office/drawing/2014/main" id="{05E33AB3-7440-6DFE-8137-DCFB995F4C7C}"/>
                    </a:ext>
                  </a:extLst>
                </p:cNvPr>
                <p:cNvPicPr/>
                <p:nvPr/>
              </p:nvPicPr>
              <p:blipFill>
                <a:blip r:embed="rId118"/>
                <a:stretch>
                  <a:fillRect/>
                </a:stretch>
              </p:blipFill>
              <p:spPr>
                <a:xfrm>
                  <a:off x="8354250" y="2648805"/>
                  <a:ext cx="205920" cy="92520"/>
                </a:xfrm>
                <a:prstGeom prst="rect">
                  <a:avLst/>
                </a:prstGeom>
              </p:spPr>
            </p:pic>
          </mc:Fallback>
        </mc:AlternateContent>
      </p:grpSp>
    </p:spTree>
    <p:extLst>
      <p:ext uri="{BB962C8B-B14F-4D97-AF65-F5344CB8AC3E}">
        <p14:creationId xmlns:p14="http://schemas.microsoft.com/office/powerpoint/2010/main" val="18567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AAB2F-0729-4E12-9DB4-EE75E0E2F51B}"/>
              </a:ext>
            </a:extLst>
          </p:cNvPr>
          <p:cNvSpPr>
            <a:spLocks noGrp="1"/>
          </p:cNvSpPr>
          <p:nvPr>
            <p:ph type="title"/>
          </p:nvPr>
        </p:nvSpPr>
        <p:spPr>
          <a:xfrm>
            <a:off x="460550" y="685800"/>
            <a:ext cx="7772400" cy="1143000"/>
          </a:xfrm>
        </p:spPr>
        <p:txBody>
          <a:bodyPr>
            <a:normAutofit fontScale="90000"/>
          </a:bodyPr>
          <a:lstStyle/>
          <a:p>
            <a:r>
              <a:rPr lang="en-CA" dirty="0"/>
              <a:t>Limitation of traditional language models</a:t>
            </a:r>
          </a:p>
        </p:txBody>
      </p:sp>
      <p:sp>
        <p:nvSpPr>
          <p:cNvPr id="3" name="Content Placeholder 2">
            <a:extLst>
              <a:ext uri="{FF2B5EF4-FFF2-40B4-BE49-F238E27FC236}">
                <a16:creationId xmlns:a16="http://schemas.microsoft.com/office/drawing/2014/main" id="{46E0B1C2-1CFB-41C4-9BF5-97376878B149}"/>
              </a:ext>
            </a:extLst>
          </p:cNvPr>
          <p:cNvSpPr>
            <a:spLocks noGrp="1"/>
          </p:cNvSpPr>
          <p:nvPr>
            <p:ph idx="1"/>
          </p:nvPr>
        </p:nvSpPr>
        <p:spPr>
          <a:xfrm>
            <a:off x="685800" y="2165420"/>
            <a:ext cx="7772400" cy="4114800"/>
          </a:xfrm>
        </p:spPr>
        <p:txBody>
          <a:bodyPr/>
          <a:lstStyle/>
          <a:p>
            <a:r>
              <a:rPr lang="en-CA" sz="2400" dirty="0">
                <a:latin typeface="+mn-lt"/>
              </a:rPr>
              <a:t>Performance improves with keeping </a:t>
            </a:r>
            <a:r>
              <a:rPr lang="en-CA" sz="2400" dirty="0">
                <a:solidFill>
                  <a:srgbClr val="C00000"/>
                </a:solidFill>
                <a:latin typeface="+mn-lt"/>
              </a:rPr>
              <a:t>around higher n-grams</a:t>
            </a:r>
            <a:r>
              <a:rPr lang="en-CA" sz="2400" dirty="0">
                <a:latin typeface="+mn-lt"/>
              </a:rPr>
              <a:t> counts (e.g., 4,5,6,7) and doing smoothing.</a:t>
            </a:r>
          </a:p>
          <a:p>
            <a:r>
              <a:rPr lang="en-CA" sz="2400" dirty="0">
                <a:latin typeface="+mn-lt"/>
              </a:rPr>
              <a:t>There are a lot of n-grams</a:t>
            </a:r>
          </a:p>
          <a:p>
            <a:r>
              <a:rPr lang="en-CA" sz="2400" dirty="0">
                <a:latin typeface="+mn-lt"/>
              </a:rPr>
              <a:t>“using one machine with </a:t>
            </a:r>
            <a:r>
              <a:rPr lang="en-CA" sz="2400" dirty="0">
                <a:solidFill>
                  <a:srgbClr val="FF0000"/>
                </a:solidFill>
                <a:latin typeface="+mn-lt"/>
              </a:rPr>
              <a:t>140GB Ram for 2.5 days </a:t>
            </a:r>
            <a:r>
              <a:rPr lang="en-CA" sz="2400" dirty="0">
                <a:latin typeface="+mn-lt"/>
              </a:rPr>
              <a:t>we built an unpruned model on </a:t>
            </a:r>
            <a:r>
              <a:rPr lang="en-CA" sz="2400" dirty="0">
                <a:solidFill>
                  <a:srgbClr val="FF0000"/>
                </a:solidFill>
                <a:latin typeface="+mn-lt"/>
              </a:rPr>
              <a:t>126 billion tokens</a:t>
            </a:r>
            <a:r>
              <a:rPr lang="en-CA" sz="2400" dirty="0">
                <a:latin typeface="+mn-lt"/>
              </a:rPr>
              <a:t>”</a:t>
            </a:r>
          </a:p>
          <a:p>
            <a:endParaRPr lang="en-CA" sz="2400" dirty="0">
              <a:latin typeface="+mn-lt"/>
            </a:endParaRPr>
          </a:p>
        </p:txBody>
      </p:sp>
      <p:sp>
        <p:nvSpPr>
          <p:cNvPr id="4" name="Slide Number Placeholder 3">
            <a:extLst>
              <a:ext uri="{FF2B5EF4-FFF2-40B4-BE49-F238E27FC236}">
                <a16:creationId xmlns:a16="http://schemas.microsoft.com/office/drawing/2014/main" id="{921D2E48-CDC6-4CB4-8F0F-0B300ED0D8AB}"/>
              </a:ext>
            </a:extLst>
          </p:cNvPr>
          <p:cNvSpPr>
            <a:spLocks noGrp="1"/>
          </p:cNvSpPr>
          <p:nvPr>
            <p:ph type="sldNum" sz="quarter" idx="12"/>
          </p:nvPr>
        </p:nvSpPr>
        <p:spPr/>
        <p:txBody>
          <a:bodyPr/>
          <a:lstStyle/>
          <a:p>
            <a:pPr>
              <a:defRPr/>
            </a:pPr>
            <a:fld id="{E9BA65DE-8EA3-4C05-839A-995644E452AF}" type="slidenum">
              <a:rPr lang="en-US" smtClean="0"/>
              <a:pPr>
                <a:defRPr/>
              </a:pPr>
              <a:t>55</a:t>
            </a:fld>
            <a:endParaRPr lang="en-US"/>
          </a:p>
        </p:txBody>
      </p:sp>
    </p:spTree>
    <p:extLst>
      <p:ext uri="{BB962C8B-B14F-4D97-AF65-F5344CB8AC3E}">
        <p14:creationId xmlns:p14="http://schemas.microsoft.com/office/powerpoint/2010/main" val="3403021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AE1F1-1F28-45A2-8168-4B8D0AA5526B}"/>
              </a:ext>
            </a:extLst>
          </p:cNvPr>
          <p:cNvSpPr>
            <a:spLocks noGrp="1"/>
          </p:cNvSpPr>
          <p:nvPr>
            <p:ph idx="1"/>
          </p:nvPr>
        </p:nvSpPr>
        <p:spPr/>
        <p:txBody>
          <a:bodyPr>
            <a:normAutofit/>
          </a:bodyPr>
          <a:lstStyle/>
          <a:p>
            <a:r>
              <a:rPr lang="en-US" b="0" i="0" dirty="0">
                <a:solidFill>
                  <a:srgbClr val="050505"/>
                </a:solidFill>
                <a:effectLst/>
                <a:latin typeface="Charter"/>
              </a:rPr>
              <a:t> </a:t>
            </a:r>
            <a:r>
              <a:rPr lang="en-US" u="sng" dirty="0">
                <a:latin typeface="Charter"/>
              </a:rPr>
              <a:t>Tr</a:t>
            </a:r>
            <a:r>
              <a:rPr lang="en-US" u="sng" dirty="0">
                <a:latin typeface="Charter"/>
                <a:hlinkClick r:id="rId2">
                  <a:extLst>
                    <a:ext uri="{A12FA001-AC4F-418D-AE19-62706E023703}">
                      <ahyp:hlinkClr xmlns:ahyp="http://schemas.microsoft.com/office/drawing/2018/hyperlinkcolor" val="tx"/>
                    </a:ext>
                  </a:extLst>
                </a:hlinkClick>
              </a:rPr>
              <a:t>a</a:t>
            </a:r>
            <a:r>
              <a:rPr lang="en-US" dirty="0">
                <a:latin typeface="Charter"/>
                <a:hlinkClick r:id="rId2">
                  <a:extLst>
                    <a:ext uri="{A12FA001-AC4F-418D-AE19-62706E023703}">
                      <ahyp:hlinkClr xmlns:ahyp="http://schemas.microsoft.com/office/drawing/2018/hyperlinkcolor" val="tx"/>
                    </a:ext>
                  </a:extLst>
                </a:hlinkClick>
              </a:rPr>
              <a:t>ns</a:t>
            </a:r>
            <a:r>
              <a:rPr lang="en-US" b="0" i="0" u="none" strike="noStrike" dirty="0">
                <a:effectLst/>
                <a:latin typeface="Charter"/>
                <a:hlinkClick r:id="rId2">
                  <a:extLst>
                    <a:ext uri="{A12FA001-AC4F-418D-AE19-62706E023703}">
                      <ahyp:hlinkClr xmlns:ahyp="http://schemas.microsoft.com/office/drawing/2018/hyperlinkcolor" val="tx"/>
                    </a:ext>
                  </a:extLst>
                </a:hlinkClick>
              </a:rPr>
              <a:t>former</a:t>
            </a:r>
            <a:r>
              <a:rPr lang="en-US" b="0" i="0" dirty="0">
                <a:solidFill>
                  <a:srgbClr val="050505"/>
                </a:solidFill>
                <a:effectLst/>
                <a:latin typeface="Charter"/>
              </a:rPr>
              <a:t>-based language model</a:t>
            </a:r>
          </a:p>
          <a:p>
            <a:pPr lvl="1"/>
            <a:r>
              <a:rPr lang="en-US" b="0" i="0" dirty="0">
                <a:solidFill>
                  <a:srgbClr val="050505"/>
                </a:solidFill>
                <a:effectLst/>
                <a:latin typeface="Charter"/>
              </a:rPr>
              <a:t>The model is trained with a simple objective: predict the next word, given all of the previous words within some text. </a:t>
            </a:r>
          </a:p>
          <a:p>
            <a:pPr lvl="1"/>
            <a:r>
              <a:rPr lang="en-US" dirty="0">
                <a:solidFill>
                  <a:srgbClr val="050505"/>
                </a:solidFill>
                <a:latin typeface="Charter"/>
              </a:rPr>
              <a:t>GPT; GPT2; Xcode</a:t>
            </a:r>
          </a:p>
          <a:p>
            <a:pPr lvl="2"/>
            <a:r>
              <a:rPr lang="en-US" dirty="0">
                <a:solidFill>
                  <a:srgbClr val="050505"/>
                </a:solidFill>
                <a:latin typeface="Charter"/>
              </a:rPr>
              <a:t>Code and paper (</a:t>
            </a:r>
            <a:r>
              <a:rPr lang="en-US" dirty="0">
                <a:hlinkClick r:id="rId3"/>
              </a:rPr>
              <a:t>https://openai.com/blog/better-language-models/</a:t>
            </a:r>
            <a:r>
              <a:rPr lang="en-US" dirty="0"/>
              <a:t>)</a:t>
            </a:r>
          </a:p>
          <a:p>
            <a:pPr lvl="1"/>
            <a:endParaRPr lang="en-US" dirty="0"/>
          </a:p>
          <a:p>
            <a:pPr lvl="2"/>
            <a:endParaRPr lang="en-US" dirty="0"/>
          </a:p>
        </p:txBody>
      </p:sp>
      <p:sp>
        <p:nvSpPr>
          <p:cNvPr id="7" name="TextBox 6">
            <a:extLst>
              <a:ext uri="{FF2B5EF4-FFF2-40B4-BE49-F238E27FC236}">
                <a16:creationId xmlns:a16="http://schemas.microsoft.com/office/drawing/2014/main" id="{7C7BD600-5FA3-477A-A461-E49FD82039FF}"/>
              </a:ext>
            </a:extLst>
          </p:cNvPr>
          <p:cNvSpPr txBox="1"/>
          <p:nvPr/>
        </p:nvSpPr>
        <p:spPr>
          <a:xfrm>
            <a:off x="1444336" y="5992297"/>
            <a:ext cx="6255328" cy="369332"/>
          </a:xfrm>
          <a:prstGeom prst="rect">
            <a:avLst/>
          </a:prstGeom>
          <a:noFill/>
        </p:spPr>
        <p:txBody>
          <a:bodyPr wrap="square">
            <a:spAutoFit/>
          </a:bodyPr>
          <a:lstStyle/>
          <a:p>
            <a:endParaRPr lang="en-US" dirty="0"/>
          </a:p>
        </p:txBody>
      </p:sp>
      <p:sp>
        <p:nvSpPr>
          <p:cNvPr id="6" name="Title 2">
            <a:extLst>
              <a:ext uri="{FF2B5EF4-FFF2-40B4-BE49-F238E27FC236}">
                <a16:creationId xmlns:a16="http://schemas.microsoft.com/office/drawing/2014/main" id="{EB332547-E082-4CD1-AA29-97AB1B6C1A19}"/>
              </a:ext>
            </a:extLst>
          </p:cNvPr>
          <p:cNvSpPr>
            <a:spLocks noGrp="1"/>
          </p:cNvSpPr>
          <p:nvPr>
            <p:ph type="title"/>
          </p:nvPr>
        </p:nvSpPr>
        <p:spPr>
          <a:xfrm>
            <a:off x="628650" y="365126"/>
            <a:ext cx="7886700" cy="1325563"/>
          </a:xfrm>
        </p:spPr>
        <p:txBody>
          <a:bodyPr/>
          <a:lstStyle/>
          <a:p>
            <a:r>
              <a:rPr lang="en-US" altLang="zh-CN" b="1" dirty="0"/>
              <a:t>Deep learning models</a:t>
            </a:r>
            <a:endParaRPr lang="LID4096" dirty="0"/>
          </a:p>
        </p:txBody>
      </p:sp>
    </p:spTree>
    <p:extLst>
      <p:ext uri="{BB962C8B-B14F-4D97-AF65-F5344CB8AC3E}">
        <p14:creationId xmlns:p14="http://schemas.microsoft.com/office/powerpoint/2010/main" val="3957076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F54-FE00-4D20-01F2-7E59D96F9670}"/>
              </a:ext>
            </a:extLst>
          </p:cNvPr>
          <p:cNvSpPr>
            <a:spLocks noGrp="1"/>
          </p:cNvSpPr>
          <p:nvPr>
            <p:ph type="title"/>
          </p:nvPr>
        </p:nvSpPr>
        <p:spPr/>
        <p:txBody>
          <a:bodyPr/>
          <a:lstStyle/>
          <a:p>
            <a:r>
              <a:rPr lang="en-US" dirty="0"/>
              <a:t>Self-attention – capture the relationship of different words</a:t>
            </a:r>
            <a:endParaRPr lang="LID4096" dirty="0"/>
          </a:p>
        </p:txBody>
      </p:sp>
      <p:sp>
        <p:nvSpPr>
          <p:cNvPr id="3" name="Content Placeholder 2">
            <a:extLst>
              <a:ext uri="{FF2B5EF4-FFF2-40B4-BE49-F238E27FC236}">
                <a16:creationId xmlns:a16="http://schemas.microsoft.com/office/drawing/2014/main" id="{F250CB24-2BA6-760F-4F54-1E87F4FF55F5}"/>
              </a:ext>
            </a:extLst>
          </p:cNvPr>
          <p:cNvSpPr>
            <a:spLocks noGrp="1"/>
          </p:cNvSpPr>
          <p:nvPr>
            <p:ph idx="1"/>
          </p:nvPr>
        </p:nvSpPr>
        <p:spPr/>
        <p:txBody>
          <a:bodyPr/>
          <a:lstStyle/>
          <a:p>
            <a:endParaRPr lang="LID4096"/>
          </a:p>
        </p:txBody>
      </p:sp>
      <p:pic>
        <p:nvPicPr>
          <p:cNvPr id="1026" name="Picture 2">
            <a:extLst>
              <a:ext uri="{FF2B5EF4-FFF2-40B4-BE49-F238E27FC236}">
                <a16:creationId xmlns:a16="http://schemas.microsoft.com/office/drawing/2014/main" id="{646E7B22-B86C-DED3-219D-1F0CE7AFE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1603378"/>
            <a:ext cx="5405437" cy="51085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15F33E-DA2A-97BA-83F9-E80227BE1CA6}"/>
              </a:ext>
            </a:extLst>
          </p:cNvPr>
          <p:cNvSpPr txBox="1"/>
          <p:nvPr/>
        </p:nvSpPr>
        <p:spPr>
          <a:xfrm>
            <a:off x="2133600" y="6492874"/>
            <a:ext cx="6858000" cy="369332"/>
          </a:xfrm>
          <a:prstGeom prst="rect">
            <a:avLst/>
          </a:prstGeom>
          <a:noFill/>
        </p:spPr>
        <p:txBody>
          <a:bodyPr wrap="square">
            <a:spAutoFit/>
          </a:bodyPr>
          <a:lstStyle/>
          <a:p>
            <a:r>
              <a:rPr lang="LID4096" dirty="0"/>
              <a:t>https://jalammar.github.io/illustrated-transformer/</a:t>
            </a:r>
          </a:p>
        </p:txBody>
      </p:sp>
    </p:spTree>
    <p:extLst>
      <p:ext uri="{BB962C8B-B14F-4D97-AF65-F5344CB8AC3E}">
        <p14:creationId xmlns:p14="http://schemas.microsoft.com/office/powerpoint/2010/main" val="1858267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&amp; Acknowledgements</a:t>
            </a:r>
          </a:p>
        </p:txBody>
      </p:sp>
      <p:sp>
        <p:nvSpPr>
          <p:cNvPr id="3" name="Content Placeholder 2"/>
          <p:cNvSpPr>
            <a:spLocks noGrp="1"/>
          </p:cNvSpPr>
          <p:nvPr>
            <p:ph idx="1"/>
          </p:nvPr>
        </p:nvSpPr>
        <p:spPr>
          <a:xfrm>
            <a:off x="533770" y="1732626"/>
            <a:ext cx="8076460" cy="4114800"/>
          </a:xfrm>
        </p:spPr>
        <p:txBody>
          <a:bodyPr/>
          <a:lstStyle/>
          <a:p>
            <a:r>
              <a:rPr lang="en-US" sz="2800" dirty="0"/>
              <a:t>Many slides and images of this course are taken or adapted from:</a:t>
            </a:r>
          </a:p>
          <a:p>
            <a:pPr lvl="1"/>
            <a:r>
              <a:rPr lang="en-US" sz="2400" dirty="0"/>
              <a:t>Dr. David Lo and Dr. Lingxiao Jiang’s Software Mining Course </a:t>
            </a:r>
          </a:p>
          <a:p>
            <a:pPr lvl="1"/>
            <a:r>
              <a:rPr lang="en-US" sz="2400" dirty="0"/>
              <a:t>Dr. Jiawei Han’s Pattern Discovery in Data Mining Course</a:t>
            </a:r>
          </a:p>
          <a:p>
            <a:pPr lvl="1"/>
            <a:r>
              <a:rPr lang="en-US" sz="2400" dirty="0"/>
              <a:t>Dr. Emily Fox and Carlos </a:t>
            </a:r>
            <a:r>
              <a:rPr lang="en-US" sz="2400" dirty="0" err="1"/>
              <a:t>Guestrin’s</a:t>
            </a:r>
            <a:r>
              <a:rPr lang="en-US" sz="2400" dirty="0"/>
              <a:t> Clustering and Retrieval Course</a:t>
            </a:r>
          </a:p>
          <a:p>
            <a:pPr lvl="1"/>
            <a:r>
              <a:rPr lang="en-US" sz="2400" dirty="0"/>
              <a:t>The research papers mentioned in the slides.</a:t>
            </a:r>
          </a:p>
          <a:p>
            <a:pPr lvl="1"/>
            <a:endParaRPr lang="en-US" sz="2400" dirty="0"/>
          </a:p>
          <a:p>
            <a:pPr marL="0" indent="0">
              <a:buNone/>
            </a:pPr>
            <a:endParaRPr lang="en-US" sz="2800" dirty="0"/>
          </a:p>
          <a:p>
            <a:pPr marL="457200" lvl="1" indent="0">
              <a:buNone/>
            </a:pPr>
            <a:endParaRPr lang="en-US" sz="2400" dirty="0"/>
          </a:p>
        </p:txBody>
      </p:sp>
    </p:spTree>
    <p:extLst>
      <p:ext uri="{BB962C8B-B14F-4D97-AF65-F5344CB8AC3E}">
        <p14:creationId xmlns:p14="http://schemas.microsoft.com/office/powerpoint/2010/main" val="790067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49D1-80EA-4753-9D84-5FD59BA4F956}"/>
              </a:ext>
            </a:extLst>
          </p:cNvPr>
          <p:cNvSpPr>
            <a:spLocks noGrp="1"/>
          </p:cNvSpPr>
          <p:nvPr>
            <p:ph type="title"/>
          </p:nvPr>
        </p:nvSpPr>
        <p:spPr/>
        <p:txBody>
          <a:bodyPr/>
          <a:lstStyle/>
          <a:p>
            <a:r>
              <a:rPr lang="en-CA" dirty="0"/>
              <a:t>Artifact: Issue Reports</a:t>
            </a:r>
          </a:p>
        </p:txBody>
      </p:sp>
      <p:sp>
        <p:nvSpPr>
          <p:cNvPr id="3" name="Content Placeholder 2">
            <a:extLst>
              <a:ext uri="{FF2B5EF4-FFF2-40B4-BE49-F238E27FC236}">
                <a16:creationId xmlns:a16="http://schemas.microsoft.com/office/drawing/2014/main" id="{12698C79-4C57-4D5D-8A97-FE7CD964975C}"/>
              </a:ext>
            </a:extLst>
          </p:cNvPr>
          <p:cNvSpPr>
            <a:spLocks noGrp="1"/>
          </p:cNvSpPr>
          <p:nvPr>
            <p:ph idx="1"/>
          </p:nvPr>
        </p:nvSpPr>
        <p:spPr>
          <a:xfrm>
            <a:off x="524436" y="1593925"/>
            <a:ext cx="7772400" cy="4114800"/>
          </a:xfrm>
        </p:spPr>
        <p:txBody>
          <a:bodyPr/>
          <a:lstStyle/>
          <a:p>
            <a:r>
              <a:rPr lang="en-US" dirty="0"/>
              <a:t>People report bugs and feature requests that they </a:t>
            </a:r>
            <a:r>
              <a:rPr lang="en-CA" dirty="0"/>
              <a:t>encounter in the field</a:t>
            </a:r>
          </a:p>
          <a:p>
            <a:r>
              <a:rPr lang="en-US" altLang="zh-CN" dirty="0"/>
              <a:t>Information inside issue reports</a:t>
            </a:r>
            <a:r>
              <a:rPr lang="en-CA" dirty="0"/>
              <a:t>:</a:t>
            </a:r>
          </a:p>
          <a:p>
            <a:pPr lvl="1"/>
            <a:r>
              <a:rPr lang="en-CA" dirty="0"/>
              <a:t>Description of the issue</a:t>
            </a:r>
          </a:p>
          <a:p>
            <a:pPr lvl="1"/>
            <a:r>
              <a:rPr lang="en-US" dirty="0"/>
              <a:t>Steps to reproduce the issue</a:t>
            </a:r>
          </a:p>
          <a:p>
            <a:pPr lvl="1"/>
            <a:r>
              <a:rPr lang="en-CA" dirty="0"/>
              <a:t>Severity level (priority?)</a:t>
            </a:r>
          </a:p>
          <a:p>
            <a:pPr lvl="1"/>
            <a:r>
              <a:rPr lang="en-US" dirty="0"/>
              <a:t>Parts of the system affected by the issue</a:t>
            </a:r>
          </a:p>
          <a:p>
            <a:pPr lvl="1"/>
            <a:r>
              <a:rPr lang="en-CA" dirty="0"/>
              <a:t>Failure traces</a:t>
            </a:r>
          </a:p>
        </p:txBody>
      </p:sp>
      <p:sp>
        <p:nvSpPr>
          <p:cNvPr id="4" name="Slide Number Placeholder 3">
            <a:extLst>
              <a:ext uri="{FF2B5EF4-FFF2-40B4-BE49-F238E27FC236}">
                <a16:creationId xmlns:a16="http://schemas.microsoft.com/office/drawing/2014/main" id="{2FBA882F-57D8-4C02-9C2E-C655DE661799}"/>
              </a:ext>
            </a:extLst>
          </p:cNvPr>
          <p:cNvSpPr>
            <a:spLocks noGrp="1"/>
          </p:cNvSpPr>
          <p:nvPr>
            <p:ph type="sldNum" sz="quarter" idx="12"/>
          </p:nvPr>
        </p:nvSpPr>
        <p:spPr/>
        <p:txBody>
          <a:bodyPr/>
          <a:lstStyle/>
          <a:p>
            <a:pPr>
              <a:defRPr/>
            </a:pPr>
            <a:fld id="{E9BA65DE-8EA3-4C05-839A-995644E452AF}" type="slidenum">
              <a:rPr lang="en-US" smtClean="0"/>
              <a:pPr>
                <a:defRPr/>
              </a:pPr>
              <a:t>59</a:t>
            </a:fld>
            <a:endParaRPr lang="en-US" dirty="0"/>
          </a:p>
        </p:txBody>
      </p:sp>
    </p:spTree>
    <p:extLst>
      <p:ext uri="{BB962C8B-B14F-4D97-AF65-F5344CB8AC3E}">
        <p14:creationId xmlns:p14="http://schemas.microsoft.com/office/powerpoint/2010/main" val="126605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671F-A0AD-4144-97E2-F03ED3FCF4A8}"/>
              </a:ext>
            </a:extLst>
          </p:cNvPr>
          <p:cNvSpPr>
            <a:spLocks noGrp="1"/>
          </p:cNvSpPr>
          <p:nvPr>
            <p:ph type="title"/>
          </p:nvPr>
        </p:nvSpPr>
        <p:spPr/>
        <p:txBody>
          <a:bodyPr/>
          <a:lstStyle/>
          <a:p>
            <a:r>
              <a:rPr lang="en-CA" dirty="0"/>
              <a:t>Artifact: Source Code</a:t>
            </a:r>
          </a:p>
        </p:txBody>
      </p:sp>
      <p:sp>
        <p:nvSpPr>
          <p:cNvPr id="3" name="Content Placeholder 2">
            <a:extLst>
              <a:ext uri="{FF2B5EF4-FFF2-40B4-BE49-F238E27FC236}">
                <a16:creationId xmlns:a16="http://schemas.microsoft.com/office/drawing/2014/main" id="{561F4024-43A2-4C08-9724-7C6D53CEA6A0}"/>
              </a:ext>
            </a:extLst>
          </p:cNvPr>
          <p:cNvSpPr>
            <a:spLocks noGrp="1"/>
          </p:cNvSpPr>
          <p:nvPr>
            <p:ph idx="1"/>
          </p:nvPr>
        </p:nvSpPr>
        <p:spPr>
          <a:xfrm>
            <a:off x="545951" y="1852108"/>
            <a:ext cx="7772400" cy="4114800"/>
          </a:xfrm>
        </p:spPr>
        <p:txBody>
          <a:bodyPr/>
          <a:lstStyle/>
          <a:p>
            <a:pPr marL="0" indent="0">
              <a:buNone/>
            </a:pPr>
            <a:r>
              <a:rPr lang="en-CA" dirty="0"/>
              <a:t>Variety in code</a:t>
            </a:r>
          </a:p>
          <a:p>
            <a:pPr marL="914400" lvl="1" indent="-514350">
              <a:buFont typeface="+mj-lt"/>
              <a:buAutoNum type="arabicPeriod"/>
            </a:pPr>
            <a:r>
              <a:rPr lang="en-CA" dirty="0">
                <a:latin typeface="+mn-lt"/>
              </a:rPr>
              <a:t>Various programming languages</a:t>
            </a:r>
            <a:br>
              <a:rPr lang="en-CA" dirty="0">
                <a:latin typeface="+mn-lt"/>
              </a:rPr>
            </a:br>
            <a:r>
              <a:rPr lang="en-CA" dirty="0">
                <a:latin typeface="+mn-lt"/>
              </a:rPr>
              <a:t>Various scale: small, medium, large</a:t>
            </a:r>
          </a:p>
          <a:p>
            <a:pPr marL="914400" lvl="1" indent="-514350">
              <a:buFont typeface="+mj-lt"/>
              <a:buAutoNum type="arabicPeriod"/>
            </a:pPr>
            <a:r>
              <a:rPr lang="en-CA" dirty="0">
                <a:latin typeface="+mn-lt"/>
              </a:rPr>
              <a:t>Various complexities</a:t>
            </a:r>
          </a:p>
          <a:p>
            <a:pPr marL="914400" lvl="1" indent="-514350">
              <a:buFont typeface="+mj-lt"/>
              <a:buAutoNum type="arabicPeriod"/>
            </a:pPr>
            <a:r>
              <a:rPr lang="en-CA" dirty="0">
                <a:latin typeface="+mn-lt"/>
              </a:rPr>
              <a:t>Various systems (for web, mobile, etc.)</a:t>
            </a:r>
          </a:p>
          <a:p>
            <a:pPr marL="914400" lvl="1" indent="-514350">
              <a:buFont typeface="+mj-lt"/>
              <a:buAutoNum type="arabicPeriod"/>
            </a:pPr>
            <a:r>
              <a:rPr lang="en-CA" dirty="0">
                <a:latin typeface="+mn-lt"/>
              </a:rPr>
              <a:t>Various programming styles</a:t>
            </a:r>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19F90701-1228-46F9-A6BC-5A6C6FDE6DD5}"/>
              </a:ext>
            </a:extLst>
          </p:cNvPr>
          <p:cNvSpPr>
            <a:spLocks noGrp="1"/>
          </p:cNvSpPr>
          <p:nvPr>
            <p:ph type="sldNum" sz="quarter" idx="12"/>
          </p:nvPr>
        </p:nvSpPr>
        <p:spPr/>
        <p:txBody>
          <a:bodyPr/>
          <a:lstStyle/>
          <a:p>
            <a:pPr>
              <a:defRPr/>
            </a:pPr>
            <a:fld id="{E9BA65DE-8EA3-4C05-839A-995644E452AF}" type="slidenum">
              <a:rPr lang="en-US" smtClean="0"/>
              <a:pPr>
                <a:defRPr/>
              </a:pPr>
              <a:t>6</a:t>
            </a:fld>
            <a:endParaRPr lang="en-US"/>
          </a:p>
        </p:txBody>
      </p:sp>
    </p:spTree>
    <p:extLst>
      <p:ext uri="{BB962C8B-B14F-4D97-AF65-F5344CB8AC3E}">
        <p14:creationId xmlns:p14="http://schemas.microsoft.com/office/powerpoint/2010/main" val="418696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F791-0DCA-4052-AD57-8FAC546B783C}"/>
              </a:ext>
            </a:extLst>
          </p:cNvPr>
          <p:cNvSpPr>
            <a:spLocks noGrp="1"/>
          </p:cNvSpPr>
          <p:nvPr>
            <p:ph type="title"/>
          </p:nvPr>
        </p:nvSpPr>
        <p:spPr/>
        <p:txBody>
          <a:bodyPr/>
          <a:lstStyle/>
          <a:p>
            <a:r>
              <a:rPr lang="en-CA" dirty="0"/>
              <a:t>Artifact: Issue Reports</a:t>
            </a:r>
          </a:p>
        </p:txBody>
      </p:sp>
      <p:sp>
        <p:nvSpPr>
          <p:cNvPr id="3" name="Content Placeholder 2">
            <a:extLst>
              <a:ext uri="{FF2B5EF4-FFF2-40B4-BE49-F238E27FC236}">
                <a16:creationId xmlns:a16="http://schemas.microsoft.com/office/drawing/2014/main" id="{164A5F04-0F86-4A65-8BA3-4D6172F6A9A6}"/>
              </a:ext>
            </a:extLst>
          </p:cNvPr>
          <p:cNvSpPr>
            <a:spLocks noGrp="1"/>
          </p:cNvSpPr>
          <p:nvPr>
            <p:ph idx="1"/>
          </p:nvPr>
        </p:nvSpPr>
        <p:spPr>
          <a:xfrm>
            <a:off x="588981" y="1371600"/>
            <a:ext cx="7772400" cy="4114800"/>
          </a:xfrm>
        </p:spPr>
        <p:txBody>
          <a:bodyPr/>
          <a:lstStyle/>
          <a:p>
            <a:r>
              <a:rPr lang="en-US" dirty="0"/>
              <a:t>Various kinds </a:t>
            </a:r>
            <a:r>
              <a:rPr lang="en-US"/>
              <a:t>of issue </a:t>
            </a:r>
            <a:r>
              <a:rPr lang="en-US" dirty="0"/>
              <a:t>repositories</a:t>
            </a:r>
          </a:p>
          <a:p>
            <a:pPr marL="0" indent="0">
              <a:buNone/>
            </a:pPr>
            <a:r>
              <a:rPr lang="en-US" dirty="0"/>
              <a:t>GitHub</a:t>
            </a:r>
          </a:p>
          <a:p>
            <a:pPr marL="0" indent="0">
              <a:buNone/>
            </a:pPr>
            <a:r>
              <a:rPr lang="en-US" dirty="0"/>
              <a:t>Jira</a:t>
            </a:r>
          </a:p>
          <a:p>
            <a:pPr marL="0" indent="0">
              <a:buNone/>
            </a:pPr>
            <a:r>
              <a:rPr lang="en-US" dirty="0"/>
              <a:t>Bugzilla</a:t>
            </a:r>
          </a:p>
          <a:p>
            <a:pPr marL="0" indent="0">
              <a:buNone/>
            </a:pPr>
            <a:r>
              <a:rPr lang="en-US" dirty="0"/>
              <a:t>Etc.</a:t>
            </a:r>
            <a:endParaRPr lang="en-CA" dirty="0"/>
          </a:p>
        </p:txBody>
      </p:sp>
      <p:sp>
        <p:nvSpPr>
          <p:cNvPr id="4" name="Slide Number Placeholder 3">
            <a:extLst>
              <a:ext uri="{FF2B5EF4-FFF2-40B4-BE49-F238E27FC236}">
                <a16:creationId xmlns:a16="http://schemas.microsoft.com/office/drawing/2014/main" id="{3F3B4FE6-FBCE-4370-B2AA-FC61249BD9D5}"/>
              </a:ext>
            </a:extLst>
          </p:cNvPr>
          <p:cNvSpPr>
            <a:spLocks noGrp="1"/>
          </p:cNvSpPr>
          <p:nvPr>
            <p:ph type="sldNum" sz="quarter" idx="12"/>
          </p:nvPr>
        </p:nvSpPr>
        <p:spPr/>
        <p:txBody>
          <a:bodyPr/>
          <a:lstStyle/>
          <a:p>
            <a:pPr>
              <a:defRPr/>
            </a:pPr>
            <a:fld id="{E9BA65DE-8EA3-4C05-839A-995644E452AF}" type="slidenum">
              <a:rPr lang="en-US" smtClean="0"/>
              <a:pPr>
                <a:defRPr/>
              </a:pPr>
              <a:t>60</a:t>
            </a:fld>
            <a:endParaRPr lang="en-US"/>
          </a:p>
        </p:txBody>
      </p:sp>
      <p:pic>
        <p:nvPicPr>
          <p:cNvPr id="1026" name="Picture 2" descr="Image result for jira">
            <a:extLst>
              <a:ext uri="{FF2B5EF4-FFF2-40B4-BE49-F238E27FC236}">
                <a16:creationId xmlns:a16="http://schemas.microsoft.com/office/drawing/2014/main" id="{6BB98C64-5B4F-41DE-9FD1-CDE91E8AE1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9785" y="2176306"/>
            <a:ext cx="6370655" cy="398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23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10C9-899B-4034-9C0D-7B4C7DF737CF}"/>
              </a:ext>
            </a:extLst>
          </p:cNvPr>
          <p:cNvSpPr>
            <a:spLocks noGrp="1"/>
          </p:cNvSpPr>
          <p:nvPr>
            <p:ph type="title"/>
          </p:nvPr>
        </p:nvSpPr>
        <p:spPr/>
        <p:txBody>
          <a:bodyPr/>
          <a:lstStyle/>
          <a:p>
            <a:r>
              <a:rPr lang="en-US" altLang="zh-CN" dirty="0"/>
              <a:t>Applications</a:t>
            </a:r>
            <a:endParaRPr lang="en-US" dirty="0"/>
          </a:p>
        </p:txBody>
      </p:sp>
      <p:sp>
        <p:nvSpPr>
          <p:cNvPr id="3" name="Content Placeholder 2">
            <a:extLst>
              <a:ext uri="{FF2B5EF4-FFF2-40B4-BE49-F238E27FC236}">
                <a16:creationId xmlns:a16="http://schemas.microsoft.com/office/drawing/2014/main" id="{6639356D-03BE-4CD9-9D30-8F9AB1C256F1}"/>
              </a:ext>
            </a:extLst>
          </p:cNvPr>
          <p:cNvSpPr>
            <a:spLocks noGrp="1"/>
          </p:cNvSpPr>
          <p:nvPr>
            <p:ph idx="1"/>
          </p:nvPr>
        </p:nvSpPr>
        <p:spPr/>
        <p:txBody>
          <a:bodyPr/>
          <a:lstStyle/>
          <a:p>
            <a:r>
              <a:rPr lang="en-US" u="sng" dirty="0"/>
              <a:t>Bug localization</a:t>
            </a:r>
          </a:p>
        </p:txBody>
      </p:sp>
      <p:sp>
        <p:nvSpPr>
          <p:cNvPr id="4" name="Slide Number Placeholder 3">
            <a:extLst>
              <a:ext uri="{FF2B5EF4-FFF2-40B4-BE49-F238E27FC236}">
                <a16:creationId xmlns:a16="http://schemas.microsoft.com/office/drawing/2014/main" id="{73768FAA-5B0F-48BB-BEC2-B9EF7EE0C9DD}"/>
              </a:ext>
            </a:extLst>
          </p:cNvPr>
          <p:cNvSpPr>
            <a:spLocks noGrp="1"/>
          </p:cNvSpPr>
          <p:nvPr>
            <p:ph type="sldNum" sz="quarter" idx="12"/>
          </p:nvPr>
        </p:nvSpPr>
        <p:spPr/>
        <p:txBody>
          <a:bodyPr/>
          <a:lstStyle/>
          <a:p>
            <a:pPr>
              <a:defRPr/>
            </a:pPr>
            <a:fld id="{E9BA65DE-8EA3-4C05-839A-995644E452AF}" type="slidenum">
              <a:rPr lang="en-US" smtClean="0"/>
              <a:pPr>
                <a:defRPr/>
              </a:pPr>
              <a:t>61</a:t>
            </a:fld>
            <a:endParaRPr lang="en-US"/>
          </a:p>
        </p:txBody>
      </p:sp>
    </p:spTree>
    <p:extLst>
      <p:ext uri="{BB962C8B-B14F-4D97-AF65-F5344CB8AC3E}">
        <p14:creationId xmlns:p14="http://schemas.microsoft.com/office/powerpoint/2010/main" val="2564926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0" name="Picture 16" descr="Low Code App Modernization Renews Software Running out of Steam">
            <a:extLst>
              <a:ext uri="{FF2B5EF4-FFF2-40B4-BE49-F238E27FC236}">
                <a16:creationId xmlns:a16="http://schemas.microsoft.com/office/drawing/2014/main" id="{6125FB45-4BE8-4EAB-A875-E72DD2EB8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3007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C0DBD6-D786-4D56-BBE6-FA68BBD0A049}"/>
              </a:ext>
            </a:extLst>
          </p:cNvPr>
          <p:cNvSpPr>
            <a:spLocks noGrp="1"/>
          </p:cNvSpPr>
          <p:nvPr>
            <p:ph type="title"/>
          </p:nvPr>
        </p:nvSpPr>
        <p:spPr/>
        <p:txBody>
          <a:bodyPr/>
          <a:lstStyle/>
          <a:p>
            <a:r>
              <a:rPr lang="en-US" dirty="0">
                <a:solidFill>
                  <a:schemeClr val="bg1"/>
                </a:solidFill>
              </a:rPr>
              <a:t>Bug localization: Introduction</a:t>
            </a:r>
          </a:p>
        </p:txBody>
      </p:sp>
      <p:sp>
        <p:nvSpPr>
          <p:cNvPr id="3" name="Content Placeholder 2">
            <a:extLst>
              <a:ext uri="{FF2B5EF4-FFF2-40B4-BE49-F238E27FC236}">
                <a16:creationId xmlns:a16="http://schemas.microsoft.com/office/drawing/2014/main" id="{F357FE37-DE66-4195-9DDE-1BBD9ECA2CFA}"/>
              </a:ext>
            </a:extLst>
          </p:cNvPr>
          <p:cNvSpPr>
            <a:spLocks noGrp="1"/>
          </p:cNvSpPr>
          <p:nvPr>
            <p:ph idx="1"/>
          </p:nvPr>
        </p:nvSpPr>
        <p:spPr>
          <a:xfrm>
            <a:off x="465282" y="1585192"/>
            <a:ext cx="8365836" cy="2571172"/>
          </a:xfrm>
          <a:solidFill>
            <a:srgbClr val="032735"/>
          </a:solidFill>
        </p:spPr>
        <p:txBody>
          <a:bodyPr/>
          <a:lstStyle/>
          <a:p>
            <a:r>
              <a:rPr lang="en-US" dirty="0">
                <a:solidFill>
                  <a:schemeClr val="bg1"/>
                </a:solidFill>
              </a:rPr>
              <a:t>Program is often large with thousands of files.</a:t>
            </a:r>
          </a:p>
          <a:p>
            <a:r>
              <a:rPr lang="en-US" dirty="0">
                <a:solidFill>
                  <a:schemeClr val="bg1"/>
                </a:solidFill>
              </a:rPr>
              <a:t>Given a bug report, how to locate files responsible for the bug? </a:t>
            </a:r>
          </a:p>
          <a:p>
            <a:r>
              <a:rPr lang="en-US" dirty="0">
                <a:solidFill>
                  <a:schemeClr val="bg1"/>
                </a:solidFill>
              </a:rPr>
              <a:t>A (semi) automated solution is needed.</a:t>
            </a:r>
          </a:p>
        </p:txBody>
      </p:sp>
      <p:sp>
        <p:nvSpPr>
          <p:cNvPr id="4" name="Slide Number Placeholder 3">
            <a:extLst>
              <a:ext uri="{FF2B5EF4-FFF2-40B4-BE49-F238E27FC236}">
                <a16:creationId xmlns:a16="http://schemas.microsoft.com/office/drawing/2014/main" id="{276582F6-F41A-4EB9-B7FD-7A06123F91A9}"/>
              </a:ext>
            </a:extLst>
          </p:cNvPr>
          <p:cNvSpPr>
            <a:spLocks noGrp="1"/>
          </p:cNvSpPr>
          <p:nvPr>
            <p:ph type="sldNum" sz="quarter" idx="12"/>
          </p:nvPr>
        </p:nvSpPr>
        <p:spPr/>
        <p:txBody>
          <a:bodyPr/>
          <a:lstStyle/>
          <a:p>
            <a:pPr>
              <a:defRPr/>
            </a:pPr>
            <a:fld id="{E9BA65DE-8EA3-4C05-839A-995644E452AF}" type="slidenum">
              <a:rPr lang="en-US" smtClean="0"/>
              <a:pPr>
                <a:defRPr/>
              </a:pPr>
              <a:t>62</a:t>
            </a:fld>
            <a:endParaRPr lang="en-US"/>
          </a:p>
        </p:txBody>
      </p:sp>
    </p:spTree>
    <p:extLst>
      <p:ext uri="{BB962C8B-B14F-4D97-AF65-F5344CB8AC3E}">
        <p14:creationId xmlns:p14="http://schemas.microsoft.com/office/powerpoint/2010/main" val="1718524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1B3-5446-4AB2-B203-75A6C1CCBA35}"/>
              </a:ext>
            </a:extLst>
          </p:cNvPr>
          <p:cNvSpPr>
            <a:spLocks noGrp="1"/>
          </p:cNvSpPr>
          <p:nvPr>
            <p:ph type="title"/>
          </p:nvPr>
        </p:nvSpPr>
        <p:spPr/>
        <p:txBody>
          <a:bodyPr/>
          <a:lstStyle/>
          <a:p>
            <a:r>
              <a:rPr lang="en-US" dirty="0"/>
              <a:t>Bug Localization: Technique</a:t>
            </a:r>
          </a:p>
        </p:txBody>
      </p:sp>
      <p:sp>
        <p:nvSpPr>
          <p:cNvPr id="3" name="Content Placeholder 2">
            <a:extLst>
              <a:ext uri="{FF2B5EF4-FFF2-40B4-BE49-F238E27FC236}">
                <a16:creationId xmlns:a16="http://schemas.microsoft.com/office/drawing/2014/main" id="{B64529AF-E3D0-4C14-A296-9B23CE198430}"/>
              </a:ext>
            </a:extLst>
          </p:cNvPr>
          <p:cNvSpPr>
            <a:spLocks noGrp="1"/>
          </p:cNvSpPr>
          <p:nvPr>
            <p:ph idx="1"/>
          </p:nvPr>
        </p:nvSpPr>
        <p:spPr/>
        <p:txBody>
          <a:bodyPr/>
          <a:lstStyle/>
          <a:p>
            <a:r>
              <a:rPr lang="en-US" u="sng" dirty="0"/>
              <a:t>Model the similarity of bug reports and files/methods</a:t>
            </a:r>
          </a:p>
          <a:p>
            <a:r>
              <a:rPr lang="en-US" dirty="0"/>
              <a:t>Model the bug proneness of files</a:t>
            </a:r>
          </a:p>
          <a:p>
            <a:pPr lvl="1"/>
            <a:r>
              <a:rPr lang="en-US" dirty="0"/>
              <a:t>Number of bugs in a file (based on its history)</a:t>
            </a:r>
          </a:p>
          <a:p>
            <a:r>
              <a:rPr lang="en-US" altLang="zh-CN" dirty="0"/>
              <a:t>Model the similarity of previous bug reports</a:t>
            </a:r>
            <a:endParaRPr lang="en-US" dirty="0"/>
          </a:p>
        </p:txBody>
      </p:sp>
      <p:sp>
        <p:nvSpPr>
          <p:cNvPr id="4" name="Slide Number Placeholder 3">
            <a:extLst>
              <a:ext uri="{FF2B5EF4-FFF2-40B4-BE49-F238E27FC236}">
                <a16:creationId xmlns:a16="http://schemas.microsoft.com/office/drawing/2014/main" id="{BC90F2BA-3F84-4399-BAAC-C3BF8ADE4992}"/>
              </a:ext>
            </a:extLst>
          </p:cNvPr>
          <p:cNvSpPr>
            <a:spLocks noGrp="1"/>
          </p:cNvSpPr>
          <p:nvPr>
            <p:ph type="sldNum" sz="quarter" idx="12"/>
          </p:nvPr>
        </p:nvSpPr>
        <p:spPr/>
        <p:txBody>
          <a:bodyPr/>
          <a:lstStyle/>
          <a:p>
            <a:pPr>
              <a:defRPr/>
            </a:pPr>
            <a:fld id="{E9BA65DE-8EA3-4C05-839A-995644E452AF}" type="slidenum">
              <a:rPr lang="en-US" smtClean="0"/>
              <a:pPr>
                <a:defRPr/>
              </a:pPr>
              <a:t>63</a:t>
            </a:fld>
            <a:endParaRPr lang="en-US"/>
          </a:p>
        </p:txBody>
      </p:sp>
    </p:spTree>
    <p:extLst>
      <p:ext uri="{BB962C8B-B14F-4D97-AF65-F5344CB8AC3E}">
        <p14:creationId xmlns:p14="http://schemas.microsoft.com/office/powerpoint/2010/main" val="26387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78FB-2A61-43C9-8853-04E748EE539B}"/>
              </a:ext>
            </a:extLst>
          </p:cNvPr>
          <p:cNvSpPr>
            <a:spLocks noGrp="1"/>
          </p:cNvSpPr>
          <p:nvPr>
            <p:ph type="title"/>
          </p:nvPr>
        </p:nvSpPr>
        <p:spPr/>
        <p:txBody>
          <a:bodyPr/>
          <a:lstStyle/>
          <a:p>
            <a:r>
              <a:rPr lang="en-US" dirty="0"/>
              <a:t>Model the similarity of bug reports and files</a:t>
            </a:r>
          </a:p>
        </p:txBody>
      </p:sp>
      <p:sp>
        <p:nvSpPr>
          <p:cNvPr id="3" name="Content Placeholder 2">
            <a:extLst>
              <a:ext uri="{FF2B5EF4-FFF2-40B4-BE49-F238E27FC236}">
                <a16:creationId xmlns:a16="http://schemas.microsoft.com/office/drawing/2014/main" id="{6D8DCD02-3460-4FCB-B973-9F32CF6B5895}"/>
              </a:ext>
            </a:extLst>
          </p:cNvPr>
          <p:cNvSpPr>
            <a:spLocks noGrp="1"/>
          </p:cNvSpPr>
          <p:nvPr>
            <p:ph idx="1"/>
          </p:nvPr>
        </p:nvSpPr>
        <p:spPr>
          <a:xfrm>
            <a:off x="685800" y="1787237"/>
            <a:ext cx="7772400" cy="4114800"/>
          </a:xfrm>
        </p:spPr>
        <p:txBody>
          <a:bodyPr/>
          <a:lstStyle/>
          <a:p>
            <a:r>
              <a:rPr lang="en-US" dirty="0"/>
              <a:t>Information retrieval techniques to calculate the similarity between reports and files</a:t>
            </a:r>
          </a:p>
          <a:p>
            <a:pPr lvl="1"/>
            <a:r>
              <a:rPr lang="en-US" dirty="0"/>
              <a:t>Vector space model – </a:t>
            </a:r>
            <a:r>
              <a:rPr lang="en-US" dirty="0" err="1"/>
              <a:t>tfidf</a:t>
            </a:r>
            <a:r>
              <a:rPr lang="en-US" dirty="0"/>
              <a:t> weighting</a:t>
            </a:r>
          </a:p>
          <a:p>
            <a:pPr lvl="1"/>
            <a:endParaRPr lang="en-US" dirty="0"/>
          </a:p>
        </p:txBody>
      </p:sp>
      <p:sp>
        <p:nvSpPr>
          <p:cNvPr id="4" name="Slide Number Placeholder 3">
            <a:extLst>
              <a:ext uri="{FF2B5EF4-FFF2-40B4-BE49-F238E27FC236}">
                <a16:creationId xmlns:a16="http://schemas.microsoft.com/office/drawing/2014/main" id="{1148251E-48F8-412B-A9CA-2D822EF24A2E}"/>
              </a:ext>
            </a:extLst>
          </p:cNvPr>
          <p:cNvSpPr>
            <a:spLocks noGrp="1"/>
          </p:cNvSpPr>
          <p:nvPr>
            <p:ph type="sldNum" sz="quarter" idx="12"/>
          </p:nvPr>
        </p:nvSpPr>
        <p:spPr/>
        <p:txBody>
          <a:bodyPr/>
          <a:lstStyle/>
          <a:p>
            <a:pPr>
              <a:defRPr/>
            </a:pPr>
            <a:fld id="{E9BA65DE-8EA3-4C05-839A-995644E452AF}" type="slidenum">
              <a:rPr lang="en-US" smtClean="0"/>
              <a:pPr>
                <a:defRPr/>
              </a:pPr>
              <a:t>64</a:t>
            </a:fld>
            <a:endParaRPr lang="en-US"/>
          </a:p>
        </p:txBody>
      </p:sp>
    </p:spTree>
    <p:extLst>
      <p:ext uri="{BB962C8B-B14F-4D97-AF65-F5344CB8AC3E}">
        <p14:creationId xmlns:p14="http://schemas.microsoft.com/office/powerpoint/2010/main" val="1440371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D5D3CD-67EF-4EE0-9F45-C570B04A62B1}"/>
              </a:ext>
            </a:extLst>
          </p:cNvPr>
          <p:cNvSpPr>
            <a:spLocks noGrp="1"/>
          </p:cNvSpPr>
          <p:nvPr>
            <p:ph type="sldNum" sz="quarter" idx="12"/>
          </p:nvPr>
        </p:nvSpPr>
        <p:spPr/>
        <p:txBody>
          <a:bodyPr/>
          <a:lstStyle/>
          <a:p>
            <a:pPr>
              <a:defRPr/>
            </a:pPr>
            <a:fld id="{E9BA65DE-8EA3-4C05-839A-995644E452AF}" type="slidenum">
              <a:rPr lang="en-US" smtClean="0"/>
              <a:pPr>
                <a:defRPr/>
              </a:pPr>
              <a:t>65</a:t>
            </a:fld>
            <a:endParaRPr lang="en-US"/>
          </a:p>
        </p:txBody>
      </p:sp>
      <p:pic>
        <p:nvPicPr>
          <p:cNvPr id="6" name="Picture 5">
            <a:extLst>
              <a:ext uri="{FF2B5EF4-FFF2-40B4-BE49-F238E27FC236}">
                <a16:creationId xmlns:a16="http://schemas.microsoft.com/office/drawing/2014/main" id="{1E37FCD1-9B78-49EA-9608-5753495B9E2F}"/>
              </a:ext>
            </a:extLst>
          </p:cNvPr>
          <p:cNvPicPr>
            <a:picLocks noChangeAspect="1"/>
          </p:cNvPicPr>
          <p:nvPr/>
        </p:nvPicPr>
        <p:blipFill>
          <a:blip r:embed="rId2"/>
          <a:stretch>
            <a:fillRect/>
          </a:stretch>
        </p:blipFill>
        <p:spPr>
          <a:xfrm>
            <a:off x="221673" y="3148072"/>
            <a:ext cx="2439695" cy="1898073"/>
          </a:xfrm>
          <a:prstGeom prst="rect">
            <a:avLst/>
          </a:prstGeom>
        </p:spPr>
      </p:pic>
      <p:sp>
        <p:nvSpPr>
          <p:cNvPr id="7" name="TextBox 6">
            <a:extLst>
              <a:ext uri="{FF2B5EF4-FFF2-40B4-BE49-F238E27FC236}">
                <a16:creationId xmlns:a16="http://schemas.microsoft.com/office/drawing/2014/main" id="{61DBB99E-23BB-49DB-856A-CDD40FAFD8F9}"/>
              </a:ext>
            </a:extLst>
          </p:cNvPr>
          <p:cNvSpPr txBox="1"/>
          <p:nvPr/>
        </p:nvSpPr>
        <p:spPr>
          <a:xfrm>
            <a:off x="221673" y="5263204"/>
            <a:ext cx="2629246" cy="369332"/>
          </a:xfrm>
          <a:prstGeom prst="rect">
            <a:avLst/>
          </a:prstGeom>
          <a:noFill/>
        </p:spPr>
        <p:txBody>
          <a:bodyPr wrap="none" rtlCol="0">
            <a:spAutoFit/>
          </a:bodyPr>
          <a:lstStyle/>
          <a:p>
            <a:r>
              <a:rPr lang="en-US" dirty="0" err="1"/>
              <a:t>Vector_q</a:t>
            </a:r>
            <a:r>
              <a:rPr lang="en-US" dirty="0"/>
              <a:t> [1,0.4, 0.2,…]</a:t>
            </a:r>
          </a:p>
        </p:txBody>
      </p:sp>
      <p:pic>
        <p:nvPicPr>
          <p:cNvPr id="2050" name="Picture 2" descr="Dharma/CrySiS Source Code Is for Sale on the Dark Web | TechNadu">
            <a:extLst>
              <a:ext uri="{FF2B5EF4-FFF2-40B4-BE49-F238E27FC236}">
                <a16:creationId xmlns:a16="http://schemas.microsoft.com/office/drawing/2014/main" id="{8651A106-81EF-4220-94E9-79F5BF509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053" y="1600991"/>
            <a:ext cx="2386101" cy="1336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harma/CrySiS Source Code Is for Sale on the Dark Web | TechNadu">
            <a:extLst>
              <a:ext uri="{FF2B5EF4-FFF2-40B4-BE49-F238E27FC236}">
                <a16:creationId xmlns:a16="http://schemas.microsoft.com/office/drawing/2014/main" id="{8A2EDBB4-23FB-4DB4-8B08-5872AEC83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457" y="3429000"/>
            <a:ext cx="2386101" cy="13362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harma/CrySiS Source Code Is for Sale on the Dark Web | TechNadu">
            <a:extLst>
              <a:ext uri="{FF2B5EF4-FFF2-40B4-BE49-F238E27FC236}">
                <a16:creationId xmlns:a16="http://schemas.microsoft.com/office/drawing/2014/main" id="{EE01788D-CD60-4BF1-9C7B-98DBAFFFD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457" y="5162009"/>
            <a:ext cx="2386101" cy="1336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4A3E68-0C03-4151-9A09-C028D22D9AD5}"/>
              </a:ext>
            </a:extLst>
          </p:cNvPr>
          <p:cNvSpPr txBox="1"/>
          <p:nvPr/>
        </p:nvSpPr>
        <p:spPr>
          <a:xfrm>
            <a:off x="3528946" y="3006079"/>
            <a:ext cx="2404316" cy="307777"/>
          </a:xfrm>
          <a:prstGeom prst="rect">
            <a:avLst/>
          </a:prstGeom>
          <a:noFill/>
        </p:spPr>
        <p:txBody>
          <a:bodyPr wrap="square" rtlCol="0">
            <a:spAutoFit/>
          </a:bodyPr>
          <a:lstStyle/>
          <a:p>
            <a:r>
              <a:rPr lang="en-US" sz="1400" dirty="0"/>
              <a:t>Vector_f1 [0.2,0.4, 0.6,…]</a:t>
            </a:r>
          </a:p>
        </p:txBody>
      </p:sp>
      <p:sp>
        <p:nvSpPr>
          <p:cNvPr id="9" name="TextBox 8">
            <a:extLst>
              <a:ext uri="{FF2B5EF4-FFF2-40B4-BE49-F238E27FC236}">
                <a16:creationId xmlns:a16="http://schemas.microsoft.com/office/drawing/2014/main" id="{CF184D0F-8EA0-43D8-AD29-0506690C9C0F}"/>
              </a:ext>
            </a:extLst>
          </p:cNvPr>
          <p:cNvSpPr txBox="1"/>
          <p:nvPr/>
        </p:nvSpPr>
        <p:spPr>
          <a:xfrm>
            <a:off x="3538053" y="4765217"/>
            <a:ext cx="2435103" cy="307777"/>
          </a:xfrm>
          <a:prstGeom prst="rect">
            <a:avLst/>
          </a:prstGeom>
          <a:noFill/>
        </p:spPr>
        <p:txBody>
          <a:bodyPr wrap="square" rtlCol="0">
            <a:spAutoFit/>
          </a:bodyPr>
          <a:lstStyle/>
          <a:p>
            <a:r>
              <a:rPr lang="en-US" sz="1400" dirty="0"/>
              <a:t>Vector_f2 [0.2,0.4, 0.6,…]</a:t>
            </a:r>
          </a:p>
        </p:txBody>
      </p:sp>
      <p:sp>
        <p:nvSpPr>
          <p:cNvPr id="10" name="TextBox 9">
            <a:extLst>
              <a:ext uri="{FF2B5EF4-FFF2-40B4-BE49-F238E27FC236}">
                <a16:creationId xmlns:a16="http://schemas.microsoft.com/office/drawing/2014/main" id="{B3A79C6C-BBED-4CDD-ADDD-F0D3F56085FF}"/>
              </a:ext>
            </a:extLst>
          </p:cNvPr>
          <p:cNvSpPr txBox="1"/>
          <p:nvPr/>
        </p:nvSpPr>
        <p:spPr>
          <a:xfrm>
            <a:off x="3598551" y="6480031"/>
            <a:ext cx="2435103" cy="307777"/>
          </a:xfrm>
          <a:prstGeom prst="rect">
            <a:avLst/>
          </a:prstGeom>
          <a:noFill/>
        </p:spPr>
        <p:txBody>
          <a:bodyPr wrap="square" rtlCol="0">
            <a:spAutoFit/>
          </a:bodyPr>
          <a:lstStyle/>
          <a:p>
            <a:r>
              <a:rPr lang="en-US" sz="1400" dirty="0"/>
              <a:t>Vector_f2 [0.2,0.4, 0.6,…]</a:t>
            </a:r>
          </a:p>
        </p:txBody>
      </p:sp>
      <p:sp>
        <p:nvSpPr>
          <p:cNvPr id="42" name="TextBox 41">
            <a:extLst>
              <a:ext uri="{FF2B5EF4-FFF2-40B4-BE49-F238E27FC236}">
                <a16:creationId xmlns:a16="http://schemas.microsoft.com/office/drawing/2014/main" id="{9D7EBF07-223B-4F3E-BC91-563C3251F56A}"/>
              </a:ext>
            </a:extLst>
          </p:cNvPr>
          <p:cNvSpPr txBox="1"/>
          <p:nvPr/>
        </p:nvSpPr>
        <p:spPr>
          <a:xfrm>
            <a:off x="3594413" y="1229710"/>
            <a:ext cx="2371162" cy="369332"/>
          </a:xfrm>
          <a:prstGeom prst="rect">
            <a:avLst/>
          </a:prstGeom>
          <a:noFill/>
        </p:spPr>
        <p:txBody>
          <a:bodyPr wrap="none" rtlCol="0">
            <a:spAutoFit/>
          </a:bodyPr>
          <a:lstStyle/>
          <a:p>
            <a:r>
              <a:rPr lang="en-US" dirty="0">
                <a:solidFill>
                  <a:schemeClr val="accent1">
                    <a:lumMod val="75000"/>
                  </a:schemeClr>
                </a:solidFill>
              </a:rPr>
              <a:t>Text pre-processing</a:t>
            </a:r>
          </a:p>
        </p:txBody>
      </p:sp>
      <p:sp>
        <p:nvSpPr>
          <p:cNvPr id="58" name="Title 1">
            <a:extLst>
              <a:ext uri="{FF2B5EF4-FFF2-40B4-BE49-F238E27FC236}">
                <a16:creationId xmlns:a16="http://schemas.microsoft.com/office/drawing/2014/main" id="{AB33E664-4B42-483B-9D05-C1B7D456448C}"/>
              </a:ext>
            </a:extLst>
          </p:cNvPr>
          <p:cNvSpPr>
            <a:spLocks noGrp="1"/>
          </p:cNvSpPr>
          <p:nvPr>
            <p:ph type="title"/>
          </p:nvPr>
        </p:nvSpPr>
        <p:spPr>
          <a:xfrm>
            <a:off x="762000" y="152400"/>
            <a:ext cx="7772400" cy="1143000"/>
          </a:xfrm>
        </p:spPr>
        <p:txBody>
          <a:bodyPr/>
          <a:lstStyle/>
          <a:p>
            <a:r>
              <a:rPr lang="en-US" dirty="0"/>
              <a:t>Pre-processing code</a:t>
            </a:r>
          </a:p>
        </p:txBody>
      </p:sp>
    </p:spTree>
    <p:extLst>
      <p:ext uri="{BB962C8B-B14F-4D97-AF65-F5344CB8AC3E}">
        <p14:creationId xmlns:p14="http://schemas.microsoft.com/office/powerpoint/2010/main" val="3024015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D5D3CD-67EF-4EE0-9F45-C570B04A62B1}"/>
              </a:ext>
            </a:extLst>
          </p:cNvPr>
          <p:cNvSpPr>
            <a:spLocks noGrp="1"/>
          </p:cNvSpPr>
          <p:nvPr>
            <p:ph type="sldNum" sz="quarter" idx="12"/>
          </p:nvPr>
        </p:nvSpPr>
        <p:spPr/>
        <p:txBody>
          <a:bodyPr/>
          <a:lstStyle/>
          <a:p>
            <a:pPr>
              <a:defRPr/>
            </a:pPr>
            <a:fld id="{E9BA65DE-8EA3-4C05-839A-995644E452AF}" type="slidenum">
              <a:rPr lang="en-US" smtClean="0"/>
              <a:pPr>
                <a:defRPr/>
              </a:pPr>
              <a:t>66</a:t>
            </a:fld>
            <a:endParaRPr lang="en-US"/>
          </a:p>
        </p:txBody>
      </p:sp>
      <p:pic>
        <p:nvPicPr>
          <p:cNvPr id="6" name="Picture 5">
            <a:extLst>
              <a:ext uri="{FF2B5EF4-FFF2-40B4-BE49-F238E27FC236}">
                <a16:creationId xmlns:a16="http://schemas.microsoft.com/office/drawing/2014/main" id="{1E37FCD1-9B78-49EA-9608-5753495B9E2F}"/>
              </a:ext>
            </a:extLst>
          </p:cNvPr>
          <p:cNvPicPr>
            <a:picLocks noChangeAspect="1"/>
          </p:cNvPicPr>
          <p:nvPr/>
        </p:nvPicPr>
        <p:blipFill>
          <a:blip r:embed="rId2"/>
          <a:stretch>
            <a:fillRect/>
          </a:stretch>
        </p:blipFill>
        <p:spPr>
          <a:xfrm>
            <a:off x="221673" y="3148072"/>
            <a:ext cx="2439695" cy="1898073"/>
          </a:xfrm>
          <a:prstGeom prst="rect">
            <a:avLst/>
          </a:prstGeom>
        </p:spPr>
      </p:pic>
      <p:sp>
        <p:nvSpPr>
          <p:cNvPr id="7" name="TextBox 6">
            <a:extLst>
              <a:ext uri="{FF2B5EF4-FFF2-40B4-BE49-F238E27FC236}">
                <a16:creationId xmlns:a16="http://schemas.microsoft.com/office/drawing/2014/main" id="{61DBB99E-23BB-49DB-856A-CDD40FAFD8F9}"/>
              </a:ext>
            </a:extLst>
          </p:cNvPr>
          <p:cNvSpPr txBox="1"/>
          <p:nvPr/>
        </p:nvSpPr>
        <p:spPr>
          <a:xfrm>
            <a:off x="221673" y="5263204"/>
            <a:ext cx="2629246" cy="369332"/>
          </a:xfrm>
          <a:prstGeom prst="rect">
            <a:avLst/>
          </a:prstGeom>
          <a:noFill/>
        </p:spPr>
        <p:txBody>
          <a:bodyPr wrap="none" rtlCol="0">
            <a:spAutoFit/>
          </a:bodyPr>
          <a:lstStyle/>
          <a:p>
            <a:r>
              <a:rPr lang="en-US" dirty="0" err="1"/>
              <a:t>Vector_q</a:t>
            </a:r>
            <a:r>
              <a:rPr lang="en-US" dirty="0"/>
              <a:t> [1,0.4, 0.2,…]</a:t>
            </a:r>
          </a:p>
        </p:txBody>
      </p:sp>
      <p:pic>
        <p:nvPicPr>
          <p:cNvPr id="2050" name="Picture 2" descr="Dharma/CrySiS Source Code Is for Sale on the Dark Web | TechNadu">
            <a:extLst>
              <a:ext uri="{FF2B5EF4-FFF2-40B4-BE49-F238E27FC236}">
                <a16:creationId xmlns:a16="http://schemas.microsoft.com/office/drawing/2014/main" id="{8651A106-81EF-4220-94E9-79F5BF509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053" y="1600991"/>
            <a:ext cx="2386101" cy="1336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harma/CrySiS Source Code Is for Sale on the Dark Web | TechNadu">
            <a:extLst>
              <a:ext uri="{FF2B5EF4-FFF2-40B4-BE49-F238E27FC236}">
                <a16:creationId xmlns:a16="http://schemas.microsoft.com/office/drawing/2014/main" id="{8A2EDBB4-23FB-4DB4-8B08-5872AEC83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457" y="3429000"/>
            <a:ext cx="2386101" cy="13362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harma/CrySiS Source Code Is for Sale on the Dark Web | TechNadu">
            <a:extLst>
              <a:ext uri="{FF2B5EF4-FFF2-40B4-BE49-F238E27FC236}">
                <a16:creationId xmlns:a16="http://schemas.microsoft.com/office/drawing/2014/main" id="{EE01788D-CD60-4BF1-9C7B-98DBAFFFD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457" y="5162009"/>
            <a:ext cx="2386101" cy="1336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4A3E68-0C03-4151-9A09-C028D22D9AD5}"/>
              </a:ext>
            </a:extLst>
          </p:cNvPr>
          <p:cNvSpPr txBox="1"/>
          <p:nvPr/>
        </p:nvSpPr>
        <p:spPr>
          <a:xfrm>
            <a:off x="3528946" y="3006079"/>
            <a:ext cx="2404316" cy="307777"/>
          </a:xfrm>
          <a:prstGeom prst="rect">
            <a:avLst/>
          </a:prstGeom>
          <a:noFill/>
        </p:spPr>
        <p:txBody>
          <a:bodyPr wrap="square" rtlCol="0">
            <a:spAutoFit/>
          </a:bodyPr>
          <a:lstStyle/>
          <a:p>
            <a:r>
              <a:rPr lang="en-US" sz="1400" dirty="0"/>
              <a:t>Vector_f1 [0.2,0.4, 0.6,…]</a:t>
            </a:r>
          </a:p>
        </p:txBody>
      </p:sp>
      <p:sp>
        <p:nvSpPr>
          <p:cNvPr id="9" name="TextBox 8">
            <a:extLst>
              <a:ext uri="{FF2B5EF4-FFF2-40B4-BE49-F238E27FC236}">
                <a16:creationId xmlns:a16="http://schemas.microsoft.com/office/drawing/2014/main" id="{CF184D0F-8EA0-43D8-AD29-0506690C9C0F}"/>
              </a:ext>
            </a:extLst>
          </p:cNvPr>
          <p:cNvSpPr txBox="1"/>
          <p:nvPr/>
        </p:nvSpPr>
        <p:spPr>
          <a:xfrm>
            <a:off x="3538053" y="4765217"/>
            <a:ext cx="2435103" cy="307777"/>
          </a:xfrm>
          <a:prstGeom prst="rect">
            <a:avLst/>
          </a:prstGeom>
          <a:noFill/>
        </p:spPr>
        <p:txBody>
          <a:bodyPr wrap="square" rtlCol="0">
            <a:spAutoFit/>
          </a:bodyPr>
          <a:lstStyle/>
          <a:p>
            <a:r>
              <a:rPr lang="en-US" sz="1400" dirty="0"/>
              <a:t>Vector_f2 [0.2,0.4, 0.6,…]</a:t>
            </a:r>
          </a:p>
        </p:txBody>
      </p:sp>
      <p:sp>
        <p:nvSpPr>
          <p:cNvPr id="10" name="TextBox 9">
            <a:extLst>
              <a:ext uri="{FF2B5EF4-FFF2-40B4-BE49-F238E27FC236}">
                <a16:creationId xmlns:a16="http://schemas.microsoft.com/office/drawing/2014/main" id="{B3A79C6C-BBED-4CDD-ADDD-F0D3F56085FF}"/>
              </a:ext>
            </a:extLst>
          </p:cNvPr>
          <p:cNvSpPr txBox="1"/>
          <p:nvPr/>
        </p:nvSpPr>
        <p:spPr>
          <a:xfrm>
            <a:off x="3598551" y="6480031"/>
            <a:ext cx="2435103" cy="307777"/>
          </a:xfrm>
          <a:prstGeom prst="rect">
            <a:avLst/>
          </a:prstGeom>
          <a:noFill/>
        </p:spPr>
        <p:txBody>
          <a:bodyPr wrap="square" rtlCol="0">
            <a:spAutoFit/>
          </a:bodyPr>
          <a:lstStyle/>
          <a:p>
            <a:r>
              <a:rPr lang="en-US" sz="1400" dirty="0"/>
              <a:t>Vector_f2 [0.2,0.4, 0.6,…]</a:t>
            </a:r>
          </a:p>
        </p:txBody>
      </p:sp>
      <p:cxnSp>
        <p:nvCxnSpPr>
          <p:cNvPr id="14" name="Straight Arrow Connector 13">
            <a:extLst>
              <a:ext uri="{FF2B5EF4-FFF2-40B4-BE49-F238E27FC236}">
                <a16:creationId xmlns:a16="http://schemas.microsoft.com/office/drawing/2014/main" id="{7CDE04A3-11CB-4932-AAAB-3A472E591737}"/>
              </a:ext>
            </a:extLst>
          </p:cNvPr>
          <p:cNvCxnSpPr>
            <a:cxnSpLocks/>
            <a:stCxn id="6" idx="3"/>
            <a:endCxn id="2050" idx="1"/>
          </p:cNvCxnSpPr>
          <p:nvPr/>
        </p:nvCxnSpPr>
        <p:spPr>
          <a:xfrm flipV="1">
            <a:off x="2661368" y="2269100"/>
            <a:ext cx="876685" cy="18280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91DDD9-58C4-48E6-8175-9331BA541096}"/>
              </a:ext>
            </a:extLst>
          </p:cNvPr>
          <p:cNvCxnSpPr>
            <a:cxnSpLocks/>
            <a:stCxn id="6" idx="3"/>
            <a:endCxn id="2052" idx="1"/>
          </p:cNvCxnSpPr>
          <p:nvPr/>
        </p:nvCxnSpPr>
        <p:spPr>
          <a:xfrm>
            <a:off x="2661368" y="4097109"/>
            <a:ext cx="8810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69B3A84-B827-4B13-89A4-45F7A57DC00F}"/>
              </a:ext>
            </a:extLst>
          </p:cNvPr>
          <p:cNvCxnSpPr>
            <a:cxnSpLocks/>
            <a:stCxn id="6" idx="3"/>
            <a:endCxn id="2054" idx="1"/>
          </p:cNvCxnSpPr>
          <p:nvPr/>
        </p:nvCxnSpPr>
        <p:spPr>
          <a:xfrm>
            <a:off x="2661368" y="4097109"/>
            <a:ext cx="881089" cy="17330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D7EBF07-223B-4F3E-BC91-563C3251F56A}"/>
              </a:ext>
            </a:extLst>
          </p:cNvPr>
          <p:cNvSpPr txBox="1"/>
          <p:nvPr/>
        </p:nvSpPr>
        <p:spPr>
          <a:xfrm>
            <a:off x="3594413" y="1229710"/>
            <a:ext cx="2371162" cy="369332"/>
          </a:xfrm>
          <a:prstGeom prst="rect">
            <a:avLst/>
          </a:prstGeom>
          <a:noFill/>
        </p:spPr>
        <p:txBody>
          <a:bodyPr wrap="none" rtlCol="0">
            <a:spAutoFit/>
          </a:bodyPr>
          <a:lstStyle/>
          <a:p>
            <a:r>
              <a:rPr lang="en-US" dirty="0">
                <a:solidFill>
                  <a:schemeClr val="accent1">
                    <a:lumMod val="75000"/>
                  </a:schemeClr>
                </a:solidFill>
              </a:rPr>
              <a:t>Text pre-processing</a:t>
            </a:r>
          </a:p>
        </p:txBody>
      </p:sp>
      <p:sp>
        <p:nvSpPr>
          <p:cNvPr id="49" name="TextBox 48">
            <a:extLst>
              <a:ext uri="{FF2B5EF4-FFF2-40B4-BE49-F238E27FC236}">
                <a16:creationId xmlns:a16="http://schemas.microsoft.com/office/drawing/2014/main" id="{087CE43D-3968-467D-8FFF-6EDCDFD440D0}"/>
              </a:ext>
            </a:extLst>
          </p:cNvPr>
          <p:cNvSpPr txBox="1"/>
          <p:nvPr/>
        </p:nvSpPr>
        <p:spPr>
          <a:xfrm rot="17974498">
            <a:off x="2351117" y="2746346"/>
            <a:ext cx="1189749" cy="369332"/>
          </a:xfrm>
          <a:prstGeom prst="rect">
            <a:avLst/>
          </a:prstGeom>
          <a:noFill/>
        </p:spPr>
        <p:txBody>
          <a:bodyPr wrap="none" rtlCol="0">
            <a:spAutoFit/>
          </a:bodyPr>
          <a:lstStyle/>
          <a:p>
            <a:r>
              <a:rPr lang="en-US" dirty="0">
                <a:solidFill>
                  <a:schemeClr val="accent1">
                    <a:lumMod val="75000"/>
                  </a:schemeClr>
                </a:solidFill>
              </a:rPr>
              <a:t>similarity</a:t>
            </a:r>
          </a:p>
        </p:txBody>
      </p:sp>
      <p:sp>
        <p:nvSpPr>
          <p:cNvPr id="58" name="Title 1">
            <a:extLst>
              <a:ext uri="{FF2B5EF4-FFF2-40B4-BE49-F238E27FC236}">
                <a16:creationId xmlns:a16="http://schemas.microsoft.com/office/drawing/2014/main" id="{AB33E664-4B42-483B-9D05-C1B7D456448C}"/>
              </a:ext>
            </a:extLst>
          </p:cNvPr>
          <p:cNvSpPr>
            <a:spLocks noGrp="1"/>
          </p:cNvSpPr>
          <p:nvPr>
            <p:ph type="title"/>
          </p:nvPr>
        </p:nvSpPr>
        <p:spPr>
          <a:xfrm>
            <a:off x="762000" y="152400"/>
            <a:ext cx="7772400" cy="1143000"/>
          </a:xfrm>
        </p:spPr>
        <p:txBody>
          <a:bodyPr/>
          <a:lstStyle/>
          <a:p>
            <a:r>
              <a:rPr lang="en-US" dirty="0"/>
              <a:t>Pre-processing code</a:t>
            </a:r>
          </a:p>
        </p:txBody>
      </p:sp>
    </p:spTree>
    <p:extLst>
      <p:ext uri="{BB962C8B-B14F-4D97-AF65-F5344CB8AC3E}">
        <p14:creationId xmlns:p14="http://schemas.microsoft.com/office/powerpoint/2010/main" val="3935344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0201"/>
            <a:ext cx="7886700" cy="1325563"/>
          </a:xfrm>
        </p:spPr>
        <p:txBody>
          <a:bodyPr/>
          <a:lstStyle/>
          <a:p>
            <a:r>
              <a:rPr lang="en-US" dirty="0"/>
              <a:t>VSM: Retrieval</a:t>
            </a:r>
          </a:p>
        </p:txBody>
      </p:sp>
      <p:sp>
        <p:nvSpPr>
          <p:cNvPr id="3" name="Content Placeholder 2"/>
          <p:cNvSpPr>
            <a:spLocks noGrp="1"/>
          </p:cNvSpPr>
          <p:nvPr>
            <p:ph idx="1"/>
          </p:nvPr>
        </p:nvSpPr>
        <p:spPr>
          <a:xfrm>
            <a:off x="269522" y="1212224"/>
            <a:ext cx="8604956" cy="5148572"/>
          </a:xfrm>
        </p:spPr>
        <p:txBody>
          <a:bodyPr>
            <a:normAutofit/>
          </a:bodyPr>
          <a:lstStyle/>
          <a:p>
            <a:r>
              <a:rPr lang="en-US" sz="2800" dirty="0">
                <a:latin typeface="+mn-lt"/>
              </a:rPr>
              <a:t>Represent documents and queries as vectors</a:t>
            </a:r>
          </a:p>
          <a:p>
            <a:r>
              <a:rPr lang="en-US" sz="2800" dirty="0">
                <a:latin typeface="+mn-lt"/>
              </a:rPr>
              <a:t>Compute the similarity between the vectors</a:t>
            </a:r>
          </a:p>
          <a:p>
            <a:r>
              <a:rPr lang="en-US" sz="2800" b="1" dirty="0">
                <a:latin typeface="+mn-lt"/>
              </a:rPr>
              <a:t>Cosine similarity </a:t>
            </a:r>
            <a:r>
              <a:rPr lang="en-US" sz="2800" dirty="0">
                <a:latin typeface="+mn-lt"/>
              </a:rPr>
              <a:t>is normally used:</a:t>
            </a:r>
          </a:p>
          <a:p>
            <a:endParaRPr lang="en-US" sz="2800" dirty="0">
              <a:latin typeface="+mn-lt"/>
            </a:endParaRPr>
          </a:p>
          <a:p>
            <a:endParaRPr lang="en-US" sz="2800" dirty="0">
              <a:latin typeface="+mn-lt"/>
            </a:endParaRPr>
          </a:p>
          <a:p>
            <a:endParaRPr lang="en-US" sz="2800" dirty="0">
              <a:latin typeface="+mn-lt"/>
            </a:endParaRPr>
          </a:p>
          <a:p>
            <a:pPr marL="0" indent="0">
              <a:buNone/>
            </a:pPr>
            <a:endParaRPr lang="en-US" sz="2800" dirty="0">
              <a:latin typeface="+mn-lt"/>
            </a:endParaRPr>
          </a:p>
          <a:p>
            <a:endParaRPr lang="en-US" sz="2800" dirty="0">
              <a:latin typeface="+mn-lt"/>
            </a:endParaRPr>
          </a:p>
          <a:p>
            <a:pPr marL="0" indent="0">
              <a:buNone/>
            </a:pPr>
            <a:endParaRPr lang="en-US" sz="2800" dirty="0">
              <a:latin typeface="+mn-lt"/>
            </a:endParaRPr>
          </a:p>
          <a:p>
            <a:r>
              <a:rPr lang="en-US" sz="2800" dirty="0">
                <a:latin typeface="+mn-lt"/>
              </a:rPr>
              <a:t>Return top-k </a:t>
            </a:r>
            <a:r>
              <a:rPr lang="en-US" sz="2800" i="1" dirty="0">
                <a:latin typeface="+mn-lt"/>
              </a:rPr>
              <a:t>most similar </a:t>
            </a:r>
            <a:r>
              <a:rPr lang="en-US" sz="2800" dirty="0">
                <a:latin typeface="+mn-lt"/>
              </a:rPr>
              <a:t>documents</a:t>
            </a:r>
          </a:p>
        </p:txBody>
      </p:sp>
      <p:graphicFrame>
        <p:nvGraphicFramePr>
          <p:cNvPr id="4" name="Content Placeholder 3"/>
          <p:cNvGraphicFramePr>
            <a:graphicFrameLocks noChangeAspect="1"/>
          </p:cNvGraphicFramePr>
          <p:nvPr/>
        </p:nvGraphicFramePr>
        <p:xfrm>
          <a:off x="1550787" y="2851930"/>
          <a:ext cx="5818188" cy="1522412"/>
        </p:xfrm>
        <a:graphic>
          <a:graphicData uri="http://schemas.openxmlformats.org/presentationml/2006/ole">
            <mc:AlternateContent xmlns:mc="http://schemas.openxmlformats.org/markup-compatibility/2006">
              <mc:Choice xmlns:v="urn:schemas-microsoft-com:vml" Requires="v">
                <p:oleObj name="Equation" r:id="rId2" imgW="2374560" imgH="622080" progId="Equation.3">
                  <p:embed/>
                </p:oleObj>
              </mc:Choice>
              <mc:Fallback>
                <p:oleObj name="Equation" r:id="rId2" imgW="2374560" imgH="622080" progId="Equation.3">
                  <p:embed/>
                  <p:pic>
                    <p:nvPicPr>
                      <p:cNvPr id="4" name="Content Placeholder 3"/>
                      <p:cNvPicPr>
                        <a:picLocks noChangeAspect="1" noChangeArrowheads="1"/>
                      </p:cNvPicPr>
                      <p:nvPr/>
                    </p:nvPicPr>
                    <p:blipFill>
                      <a:blip r:embed="rId3"/>
                      <a:srcRect/>
                      <a:stretch>
                        <a:fillRect/>
                      </a:stretch>
                    </p:blipFill>
                    <p:spPr bwMode="auto">
                      <a:xfrm>
                        <a:off x="1550787" y="2851930"/>
                        <a:ext cx="5818188" cy="1522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8"/>
          <p:cNvSpPr/>
          <p:nvPr/>
        </p:nvSpPr>
        <p:spPr>
          <a:xfrm>
            <a:off x="762000" y="4726280"/>
            <a:ext cx="8496944" cy="707886"/>
          </a:xfrm>
          <a:prstGeom prst="rect">
            <a:avLst/>
          </a:prstGeom>
        </p:spPr>
        <p:txBody>
          <a:bodyPr wrap="square">
            <a:spAutoFit/>
          </a:bodyPr>
          <a:lstStyle/>
          <a:p>
            <a:r>
              <a:rPr lang="en-US" sz="2000" dirty="0">
                <a:solidFill>
                  <a:schemeClr val="accent2"/>
                </a:solidFill>
                <a:latin typeface="+mn-lt"/>
              </a:rPr>
              <a:t>qi is the </a:t>
            </a:r>
            <a:r>
              <a:rPr lang="en-US" sz="2000" dirty="0" err="1">
                <a:solidFill>
                  <a:schemeClr val="accent2"/>
                </a:solidFill>
                <a:latin typeface="+mn-lt"/>
              </a:rPr>
              <a:t>tf-idf</a:t>
            </a:r>
            <a:r>
              <a:rPr lang="en-US" sz="2000" dirty="0">
                <a:solidFill>
                  <a:schemeClr val="accent2"/>
                </a:solidFill>
                <a:latin typeface="+mn-lt"/>
              </a:rPr>
              <a:t> weight of term i in the query</a:t>
            </a:r>
          </a:p>
          <a:p>
            <a:r>
              <a:rPr lang="en-US" sz="2000" dirty="0">
                <a:solidFill>
                  <a:schemeClr val="accent2"/>
                </a:solidFill>
                <a:latin typeface="+mn-lt"/>
              </a:rPr>
              <a:t>di is the </a:t>
            </a:r>
            <a:r>
              <a:rPr lang="en-US" sz="2000" dirty="0" err="1">
                <a:solidFill>
                  <a:schemeClr val="accent2"/>
                </a:solidFill>
                <a:latin typeface="+mn-lt"/>
              </a:rPr>
              <a:t>tf-idf</a:t>
            </a:r>
            <a:r>
              <a:rPr lang="en-US" sz="2000" dirty="0">
                <a:solidFill>
                  <a:schemeClr val="accent2"/>
                </a:solidFill>
                <a:latin typeface="+mn-lt"/>
              </a:rPr>
              <a:t> weight of term i in the document</a:t>
            </a:r>
          </a:p>
        </p:txBody>
      </p:sp>
      <p:sp>
        <p:nvSpPr>
          <p:cNvPr id="5" name="Slide Number Placeholder 4">
            <a:extLst>
              <a:ext uri="{FF2B5EF4-FFF2-40B4-BE49-F238E27FC236}">
                <a16:creationId xmlns:a16="http://schemas.microsoft.com/office/drawing/2014/main" id="{EF064D47-FE74-48CF-9FCA-7371CE6EADB4}"/>
              </a:ext>
            </a:extLst>
          </p:cNvPr>
          <p:cNvSpPr>
            <a:spLocks noGrp="1"/>
          </p:cNvSpPr>
          <p:nvPr>
            <p:ph type="sldNum" sz="quarter" idx="12"/>
          </p:nvPr>
        </p:nvSpPr>
        <p:spPr/>
        <p:txBody>
          <a:bodyPr/>
          <a:lstStyle/>
          <a:p>
            <a:pPr>
              <a:defRPr/>
            </a:pPr>
            <a:fld id="{E9BA65DE-8EA3-4C05-839A-995644E452AF}" type="slidenum">
              <a:rPr lang="en-US" smtClean="0"/>
              <a:pPr>
                <a:defRPr/>
              </a:pPr>
              <a:t>67</a:t>
            </a:fld>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4686154-0D50-4D1B-AE24-A7BDD0FBC098}"/>
                  </a:ext>
                </a:extLst>
              </p14:cNvPr>
              <p14:cNvContentPartPr/>
              <p14:nvPr/>
            </p14:nvContentPartPr>
            <p14:xfrm>
              <a:off x="7346880" y="2503440"/>
              <a:ext cx="1582200" cy="2182320"/>
            </p14:xfrm>
          </p:contentPart>
        </mc:Choice>
        <mc:Fallback xmlns="">
          <p:pic>
            <p:nvPicPr>
              <p:cNvPr id="6" name="Ink 5">
                <a:extLst>
                  <a:ext uri="{FF2B5EF4-FFF2-40B4-BE49-F238E27FC236}">
                    <a16:creationId xmlns:a16="http://schemas.microsoft.com/office/drawing/2014/main" id="{34686154-0D50-4D1B-AE24-A7BDD0FBC098}"/>
                  </a:ext>
                </a:extLst>
              </p:cNvPr>
              <p:cNvPicPr/>
              <p:nvPr/>
            </p:nvPicPr>
            <p:blipFill>
              <a:blip r:embed="rId6"/>
              <a:stretch>
                <a:fillRect/>
              </a:stretch>
            </p:blipFill>
            <p:spPr>
              <a:xfrm>
                <a:off x="7337520" y="2494080"/>
                <a:ext cx="1600920" cy="220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B4C784-88D0-4662-8451-A7D5F801E936}"/>
                  </a:ext>
                </a:extLst>
              </p14:cNvPr>
              <p14:cNvContentPartPr/>
              <p14:nvPr/>
            </p14:nvContentPartPr>
            <p14:xfrm>
              <a:off x="3819960" y="3501720"/>
              <a:ext cx="4556520" cy="1021680"/>
            </p14:xfrm>
          </p:contentPart>
        </mc:Choice>
        <mc:Fallback xmlns="">
          <p:pic>
            <p:nvPicPr>
              <p:cNvPr id="7" name="Ink 6">
                <a:extLst>
                  <a:ext uri="{FF2B5EF4-FFF2-40B4-BE49-F238E27FC236}">
                    <a16:creationId xmlns:a16="http://schemas.microsoft.com/office/drawing/2014/main" id="{E0B4C784-88D0-4662-8451-A7D5F801E936}"/>
                  </a:ext>
                </a:extLst>
              </p:cNvPr>
              <p:cNvPicPr/>
              <p:nvPr/>
            </p:nvPicPr>
            <p:blipFill>
              <a:blip r:embed="rId8"/>
              <a:stretch>
                <a:fillRect/>
              </a:stretch>
            </p:blipFill>
            <p:spPr>
              <a:xfrm>
                <a:off x="3810600" y="3492360"/>
                <a:ext cx="4575240" cy="1040400"/>
              </a:xfrm>
              <a:prstGeom prst="rect">
                <a:avLst/>
              </a:prstGeom>
            </p:spPr>
          </p:pic>
        </mc:Fallback>
      </mc:AlternateContent>
    </p:spTree>
    <p:extLst>
      <p:ext uri="{BB962C8B-B14F-4D97-AF65-F5344CB8AC3E}">
        <p14:creationId xmlns:p14="http://schemas.microsoft.com/office/powerpoint/2010/main" val="1357474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5341DC-0491-4A74-89A5-079F997D800C}"/>
              </a:ext>
            </a:extLst>
          </p:cNvPr>
          <p:cNvSpPr>
            <a:spLocks noGrp="1"/>
          </p:cNvSpPr>
          <p:nvPr>
            <p:ph type="sldNum" sz="quarter" idx="12"/>
          </p:nvPr>
        </p:nvSpPr>
        <p:spPr/>
        <p:txBody>
          <a:bodyPr/>
          <a:lstStyle/>
          <a:p>
            <a:pPr>
              <a:defRPr/>
            </a:pPr>
            <a:fld id="{E9BA65DE-8EA3-4C05-839A-995644E452AF}" type="slidenum">
              <a:rPr lang="en-US" smtClean="0"/>
              <a:pPr>
                <a:defRPr/>
              </a:pPr>
              <a:t>68</a:t>
            </a:fld>
            <a:endParaRPr lang="en-US"/>
          </a:p>
        </p:txBody>
      </p:sp>
      <p:pic>
        <p:nvPicPr>
          <p:cNvPr id="6" name="Picture 4" descr="Analyze a stack trace | Android Developers">
            <a:extLst>
              <a:ext uri="{FF2B5EF4-FFF2-40B4-BE49-F238E27FC236}">
                <a16:creationId xmlns:a16="http://schemas.microsoft.com/office/drawing/2014/main" id="{6205BACA-24E3-4817-ACD6-15C6CA8EE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944" y="2679917"/>
            <a:ext cx="1986456" cy="14981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ndroid Emulator Error, Console error log repeating errors - Stack Overflow">
            <a:extLst>
              <a:ext uri="{FF2B5EF4-FFF2-40B4-BE49-F238E27FC236}">
                <a16:creationId xmlns:a16="http://schemas.microsoft.com/office/drawing/2014/main" id="{C5DD3CCA-5069-49DF-9DDE-7D4E54BC9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473" y="4758559"/>
            <a:ext cx="1986455" cy="148984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F83B9B7-839C-4FAF-8FEF-30C9629626D7}"/>
              </a:ext>
            </a:extLst>
          </p:cNvPr>
          <p:cNvSpPr>
            <a:spLocks noGrp="1"/>
          </p:cNvSpPr>
          <p:nvPr>
            <p:ph type="title"/>
          </p:nvPr>
        </p:nvSpPr>
        <p:spPr>
          <a:xfrm>
            <a:off x="762000" y="152400"/>
            <a:ext cx="7772400" cy="1143000"/>
          </a:xfrm>
        </p:spPr>
        <p:txBody>
          <a:bodyPr>
            <a:normAutofit fontScale="90000"/>
          </a:bodyPr>
          <a:lstStyle/>
          <a:p>
            <a:r>
              <a:rPr lang="en-US" dirty="0"/>
              <a:t>Weighting on different components</a:t>
            </a:r>
          </a:p>
        </p:txBody>
      </p:sp>
      <p:pic>
        <p:nvPicPr>
          <p:cNvPr id="7" name="Picture 6">
            <a:extLst>
              <a:ext uri="{FF2B5EF4-FFF2-40B4-BE49-F238E27FC236}">
                <a16:creationId xmlns:a16="http://schemas.microsoft.com/office/drawing/2014/main" id="{5FD94E6B-2843-472F-8A72-95CDB214367E}"/>
              </a:ext>
            </a:extLst>
          </p:cNvPr>
          <p:cNvPicPr>
            <a:picLocks noChangeAspect="1"/>
          </p:cNvPicPr>
          <p:nvPr/>
        </p:nvPicPr>
        <p:blipFill>
          <a:blip r:embed="rId4"/>
          <a:stretch>
            <a:fillRect/>
          </a:stretch>
        </p:blipFill>
        <p:spPr>
          <a:xfrm>
            <a:off x="170394" y="1505606"/>
            <a:ext cx="5431619" cy="422577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5561556-171D-43A7-AC7E-16595F556DA7}"/>
                  </a:ext>
                </a:extLst>
              </p14:cNvPr>
              <p14:cNvContentPartPr/>
              <p14:nvPr/>
            </p14:nvContentPartPr>
            <p14:xfrm>
              <a:off x="318046" y="2352550"/>
              <a:ext cx="622440" cy="59040"/>
            </p14:xfrm>
          </p:contentPart>
        </mc:Choice>
        <mc:Fallback xmlns="">
          <p:pic>
            <p:nvPicPr>
              <p:cNvPr id="11" name="Ink 10">
                <a:extLst>
                  <a:ext uri="{FF2B5EF4-FFF2-40B4-BE49-F238E27FC236}">
                    <a16:creationId xmlns:a16="http://schemas.microsoft.com/office/drawing/2014/main" id="{25561556-171D-43A7-AC7E-16595F556DA7}"/>
                  </a:ext>
                </a:extLst>
              </p:cNvPr>
              <p:cNvPicPr/>
              <p:nvPr/>
            </p:nvPicPr>
            <p:blipFill>
              <a:blip r:embed="rId6"/>
              <a:stretch>
                <a:fillRect/>
              </a:stretch>
            </p:blipFill>
            <p:spPr>
              <a:xfrm>
                <a:off x="300406" y="2334910"/>
                <a:ext cx="658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5E282E59-1F1C-465B-8D14-803600D983FF}"/>
                  </a:ext>
                </a:extLst>
              </p14:cNvPr>
              <p14:cNvContentPartPr/>
              <p14:nvPr/>
            </p14:nvContentPartPr>
            <p14:xfrm>
              <a:off x="352246" y="2897590"/>
              <a:ext cx="795240" cy="46800"/>
            </p14:xfrm>
          </p:contentPart>
        </mc:Choice>
        <mc:Fallback xmlns="">
          <p:pic>
            <p:nvPicPr>
              <p:cNvPr id="12" name="Ink 11">
                <a:extLst>
                  <a:ext uri="{FF2B5EF4-FFF2-40B4-BE49-F238E27FC236}">
                    <a16:creationId xmlns:a16="http://schemas.microsoft.com/office/drawing/2014/main" id="{5E282E59-1F1C-465B-8D14-803600D983FF}"/>
                  </a:ext>
                </a:extLst>
              </p:cNvPr>
              <p:cNvPicPr/>
              <p:nvPr/>
            </p:nvPicPr>
            <p:blipFill>
              <a:blip r:embed="rId8"/>
              <a:stretch>
                <a:fillRect/>
              </a:stretch>
            </p:blipFill>
            <p:spPr>
              <a:xfrm>
                <a:off x="334246" y="2879950"/>
                <a:ext cx="830880" cy="82440"/>
              </a:xfrm>
              <a:prstGeom prst="rect">
                <a:avLst/>
              </a:prstGeom>
            </p:spPr>
          </p:pic>
        </mc:Fallback>
      </mc:AlternateContent>
      <p:sp>
        <p:nvSpPr>
          <p:cNvPr id="13" name="TextBox 12">
            <a:extLst>
              <a:ext uri="{FF2B5EF4-FFF2-40B4-BE49-F238E27FC236}">
                <a16:creationId xmlns:a16="http://schemas.microsoft.com/office/drawing/2014/main" id="{1257E2C3-9782-4E48-BB99-9A4B1C6DB36F}"/>
              </a:ext>
            </a:extLst>
          </p:cNvPr>
          <p:cNvSpPr txBox="1"/>
          <p:nvPr/>
        </p:nvSpPr>
        <p:spPr>
          <a:xfrm>
            <a:off x="7260280" y="4389227"/>
            <a:ext cx="490840" cy="369332"/>
          </a:xfrm>
          <a:prstGeom prst="rect">
            <a:avLst/>
          </a:prstGeom>
          <a:noFill/>
        </p:spPr>
        <p:txBody>
          <a:bodyPr wrap="none" rtlCol="0">
            <a:spAutoFit/>
          </a:bodyPr>
          <a:lstStyle/>
          <a:p>
            <a:r>
              <a:rPr lang="en-US" dirty="0"/>
              <a:t>log</a:t>
            </a:r>
          </a:p>
        </p:txBody>
      </p:sp>
      <p:sp>
        <p:nvSpPr>
          <p:cNvPr id="16" name="TextBox 15">
            <a:extLst>
              <a:ext uri="{FF2B5EF4-FFF2-40B4-BE49-F238E27FC236}">
                <a16:creationId xmlns:a16="http://schemas.microsoft.com/office/drawing/2014/main" id="{7B87C9A2-B1CA-41A3-9E45-C1F08B0EEF34}"/>
              </a:ext>
            </a:extLst>
          </p:cNvPr>
          <p:cNvSpPr txBox="1"/>
          <p:nvPr/>
        </p:nvSpPr>
        <p:spPr>
          <a:xfrm>
            <a:off x="6806836" y="2310585"/>
            <a:ext cx="1468672" cy="369332"/>
          </a:xfrm>
          <a:prstGeom prst="rect">
            <a:avLst/>
          </a:prstGeom>
          <a:noFill/>
        </p:spPr>
        <p:txBody>
          <a:bodyPr wrap="none" rtlCol="0">
            <a:spAutoFit/>
          </a:bodyPr>
          <a:lstStyle/>
          <a:p>
            <a:r>
              <a:rPr lang="en-US" dirty="0"/>
              <a:t>Stack trace</a:t>
            </a:r>
          </a:p>
        </p:txBody>
      </p:sp>
    </p:spTree>
    <p:extLst>
      <p:ext uri="{BB962C8B-B14F-4D97-AF65-F5344CB8AC3E}">
        <p14:creationId xmlns:p14="http://schemas.microsoft.com/office/powerpoint/2010/main" val="372956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78FB-2A61-43C9-8853-04E748EE539B}"/>
              </a:ext>
            </a:extLst>
          </p:cNvPr>
          <p:cNvSpPr>
            <a:spLocks noGrp="1"/>
          </p:cNvSpPr>
          <p:nvPr>
            <p:ph type="title"/>
          </p:nvPr>
        </p:nvSpPr>
        <p:spPr/>
        <p:txBody>
          <a:bodyPr/>
          <a:lstStyle/>
          <a:p>
            <a:r>
              <a:rPr lang="en-US" dirty="0"/>
              <a:t>Model the similarity of bug reports and files</a:t>
            </a:r>
          </a:p>
        </p:txBody>
      </p:sp>
      <p:sp>
        <p:nvSpPr>
          <p:cNvPr id="3" name="Content Placeholder 2">
            <a:extLst>
              <a:ext uri="{FF2B5EF4-FFF2-40B4-BE49-F238E27FC236}">
                <a16:creationId xmlns:a16="http://schemas.microsoft.com/office/drawing/2014/main" id="{6D8DCD02-3460-4FCB-B973-9F32CF6B5895}"/>
              </a:ext>
            </a:extLst>
          </p:cNvPr>
          <p:cNvSpPr>
            <a:spLocks noGrp="1"/>
          </p:cNvSpPr>
          <p:nvPr>
            <p:ph idx="1"/>
          </p:nvPr>
        </p:nvSpPr>
        <p:spPr>
          <a:xfrm>
            <a:off x="685800" y="1787237"/>
            <a:ext cx="7772400" cy="4114800"/>
          </a:xfrm>
        </p:spPr>
        <p:txBody>
          <a:bodyPr/>
          <a:lstStyle/>
          <a:p>
            <a:r>
              <a:rPr lang="en-US" dirty="0"/>
              <a:t>Information retrieval techniques to calculate the similarity between reports and files</a:t>
            </a:r>
          </a:p>
          <a:p>
            <a:pPr lvl="1"/>
            <a:r>
              <a:rPr lang="en-US" dirty="0"/>
              <a:t>Vector space model – </a:t>
            </a:r>
            <a:r>
              <a:rPr lang="en-US" dirty="0" err="1"/>
              <a:t>tfidf</a:t>
            </a:r>
            <a:r>
              <a:rPr lang="en-US" dirty="0"/>
              <a:t> weighting</a:t>
            </a:r>
          </a:p>
          <a:p>
            <a:pPr lvl="1"/>
            <a:r>
              <a:rPr lang="en-US" dirty="0"/>
              <a:t>Word2vector</a:t>
            </a:r>
          </a:p>
          <a:p>
            <a:pPr lvl="1"/>
            <a:r>
              <a:rPr lang="en-US" dirty="0"/>
              <a:t>Doc2vector</a:t>
            </a:r>
          </a:p>
          <a:p>
            <a:pPr lvl="1"/>
            <a:endParaRPr lang="en-US" dirty="0"/>
          </a:p>
        </p:txBody>
      </p:sp>
      <p:sp>
        <p:nvSpPr>
          <p:cNvPr id="4" name="Slide Number Placeholder 3">
            <a:extLst>
              <a:ext uri="{FF2B5EF4-FFF2-40B4-BE49-F238E27FC236}">
                <a16:creationId xmlns:a16="http://schemas.microsoft.com/office/drawing/2014/main" id="{1148251E-48F8-412B-A9CA-2D822EF24A2E}"/>
              </a:ext>
            </a:extLst>
          </p:cNvPr>
          <p:cNvSpPr>
            <a:spLocks noGrp="1"/>
          </p:cNvSpPr>
          <p:nvPr>
            <p:ph type="sldNum" sz="quarter" idx="12"/>
          </p:nvPr>
        </p:nvSpPr>
        <p:spPr/>
        <p:txBody>
          <a:bodyPr/>
          <a:lstStyle/>
          <a:p>
            <a:pPr>
              <a:defRPr/>
            </a:pPr>
            <a:fld id="{E9BA65DE-8EA3-4C05-839A-995644E452AF}" type="slidenum">
              <a:rPr lang="en-US" smtClean="0"/>
              <a:pPr>
                <a:defRPr/>
              </a:pPr>
              <a:t>69</a:t>
            </a:fld>
            <a:endParaRPr lang="en-US"/>
          </a:p>
        </p:txBody>
      </p:sp>
    </p:spTree>
    <p:extLst>
      <p:ext uri="{BB962C8B-B14F-4D97-AF65-F5344CB8AC3E}">
        <p14:creationId xmlns:p14="http://schemas.microsoft.com/office/powerpoint/2010/main" val="380663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DFD0D-FDB7-47C3-8873-3DA91CDCCC72}"/>
              </a:ext>
            </a:extLst>
          </p:cNvPr>
          <p:cNvSpPr>
            <a:spLocks noGrp="1"/>
          </p:cNvSpPr>
          <p:nvPr>
            <p:ph type="title"/>
          </p:nvPr>
        </p:nvSpPr>
        <p:spPr/>
        <p:txBody>
          <a:bodyPr/>
          <a:lstStyle/>
          <a:p>
            <a:r>
              <a:rPr lang="en-US" dirty="0"/>
              <a:t>What can we do with source code?</a:t>
            </a:r>
            <a:endParaRPr lang="LID4096" dirty="0"/>
          </a:p>
        </p:txBody>
      </p:sp>
      <p:sp>
        <p:nvSpPr>
          <p:cNvPr id="3" name="Content Placeholder 2">
            <a:extLst>
              <a:ext uri="{FF2B5EF4-FFF2-40B4-BE49-F238E27FC236}">
                <a16:creationId xmlns:a16="http://schemas.microsoft.com/office/drawing/2014/main" id="{4DF1229A-9DCD-4CB5-A029-5F83B72CF88C}"/>
              </a:ext>
            </a:extLst>
          </p:cNvPr>
          <p:cNvSpPr>
            <a:spLocks noGrp="1"/>
          </p:cNvSpPr>
          <p:nvPr>
            <p:ph idx="1"/>
          </p:nvPr>
        </p:nvSpPr>
        <p:spPr/>
        <p:txBody>
          <a:bodyPr/>
          <a:lstStyle/>
          <a:p>
            <a:endParaRPr lang="LID4096"/>
          </a:p>
        </p:txBody>
      </p:sp>
    </p:spTree>
    <p:extLst>
      <p:ext uri="{BB962C8B-B14F-4D97-AF65-F5344CB8AC3E}">
        <p14:creationId xmlns:p14="http://schemas.microsoft.com/office/powerpoint/2010/main" val="3040816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1B3-5446-4AB2-B203-75A6C1CCBA35}"/>
              </a:ext>
            </a:extLst>
          </p:cNvPr>
          <p:cNvSpPr>
            <a:spLocks noGrp="1"/>
          </p:cNvSpPr>
          <p:nvPr>
            <p:ph type="title"/>
          </p:nvPr>
        </p:nvSpPr>
        <p:spPr/>
        <p:txBody>
          <a:bodyPr/>
          <a:lstStyle/>
          <a:p>
            <a:r>
              <a:rPr lang="en-US" dirty="0"/>
              <a:t>Bug Localization: Technique</a:t>
            </a:r>
          </a:p>
        </p:txBody>
      </p:sp>
      <p:sp>
        <p:nvSpPr>
          <p:cNvPr id="3" name="Content Placeholder 2">
            <a:extLst>
              <a:ext uri="{FF2B5EF4-FFF2-40B4-BE49-F238E27FC236}">
                <a16:creationId xmlns:a16="http://schemas.microsoft.com/office/drawing/2014/main" id="{B64529AF-E3D0-4C14-A296-9B23CE198430}"/>
              </a:ext>
            </a:extLst>
          </p:cNvPr>
          <p:cNvSpPr>
            <a:spLocks noGrp="1"/>
          </p:cNvSpPr>
          <p:nvPr>
            <p:ph idx="1"/>
          </p:nvPr>
        </p:nvSpPr>
        <p:spPr/>
        <p:txBody>
          <a:bodyPr/>
          <a:lstStyle/>
          <a:p>
            <a:r>
              <a:rPr lang="en-US" dirty="0"/>
              <a:t>Model the similarity of bug reports and files/methods</a:t>
            </a:r>
          </a:p>
          <a:p>
            <a:r>
              <a:rPr lang="en-US" u="sng" dirty="0"/>
              <a:t>Model the bug proneness of files</a:t>
            </a:r>
          </a:p>
          <a:p>
            <a:pPr lvl="1"/>
            <a:r>
              <a:rPr lang="en-US" dirty="0"/>
              <a:t>Number of bugs in a file (based on its history)</a:t>
            </a:r>
          </a:p>
          <a:p>
            <a:r>
              <a:rPr lang="en-US" altLang="zh-CN" dirty="0"/>
              <a:t>Model the similarity of previous bug reports</a:t>
            </a:r>
            <a:endParaRPr lang="en-US" dirty="0"/>
          </a:p>
        </p:txBody>
      </p:sp>
      <p:sp>
        <p:nvSpPr>
          <p:cNvPr id="4" name="Slide Number Placeholder 3">
            <a:extLst>
              <a:ext uri="{FF2B5EF4-FFF2-40B4-BE49-F238E27FC236}">
                <a16:creationId xmlns:a16="http://schemas.microsoft.com/office/drawing/2014/main" id="{BC90F2BA-3F84-4399-BAAC-C3BF8ADE4992}"/>
              </a:ext>
            </a:extLst>
          </p:cNvPr>
          <p:cNvSpPr>
            <a:spLocks noGrp="1"/>
          </p:cNvSpPr>
          <p:nvPr>
            <p:ph type="sldNum" sz="quarter" idx="12"/>
          </p:nvPr>
        </p:nvSpPr>
        <p:spPr/>
        <p:txBody>
          <a:bodyPr/>
          <a:lstStyle/>
          <a:p>
            <a:pPr>
              <a:defRPr/>
            </a:pPr>
            <a:fld id="{E9BA65DE-8EA3-4C05-839A-995644E452AF}" type="slidenum">
              <a:rPr lang="en-US" smtClean="0"/>
              <a:pPr>
                <a:defRPr/>
              </a:pPr>
              <a:t>70</a:t>
            </a:fld>
            <a:endParaRPr lang="en-US"/>
          </a:p>
        </p:txBody>
      </p:sp>
    </p:spTree>
    <p:extLst>
      <p:ext uri="{BB962C8B-B14F-4D97-AF65-F5344CB8AC3E}">
        <p14:creationId xmlns:p14="http://schemas.microsoft.com/office/powerpoint/2010/main" val="2658985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D6E1-8CE2-495F-A938-729FCE04D56A}"/>
              </a:ext>
            </a:extLst>
          </p:cNvPr>
          <p:cNvSpPr>
            <a:spLocks noGrp="1"/>
          </p:cNvSpPr>
          <p:nvPr>
            <p:ph type="title"/>
          </p:nvPr>
        </p:nvSpPr>
        <p:spPr/>
        <p:txBody>
          <a:bodyPr/>
          <a:lstStyle/>
          <a:p>
            <a:r>
              <a:rPr lang="en-US" dirty="0"/>
              <a:t>Model the bug proneness of files</a:t>
            </a:r>
          </a:p>
        </p:txBody>
      </p:sp>
      <p:sp>
        <p:nvSpPr>
          <p:cNvPr id="3" name="Content Placeholder 2">
            <a:extLst>
              <a:ext uri="{FF2B5EF4-FFF2-40B4-BE49-F238E27FC236}">
                <a16:creationId xmlns:a16="http://schemas.microsoft.com/office/drawing/2014/main" id="{DE4FD0BC-08E2-4828-9B01-18F5183CBEDA}"/>
              </a:ext>
            </a:extLst>
          </p:cNvPr>
          <p:cNvSpPr>
            <a:spLocks noGrp="1"/>
          </p:cNvSpPr>
          <p:nvPr>
            <p:ph idx="1"/>
          </p:nvPr>
        </p:nvSpPr>
        <p:spPr>
          <a:xfrm>
            <a:off x="685800" y="1371601"/>
            <a:ext cx="7772400" cy="2193636"/>
          </a:xfrm>
        </p:spPr>
        <p:txBody>
          <a:bodyPr/>
          <a:lstStyle/>
          <a:p>
            <a:r>
              <a:rPr lang="en-US" dirty="0">
                <a:solidFill>
                  <a:srgbClr val="FF0000"/>
                </a:solidFill>
              </a:rPr>
              <a:t>Observation</a:t>
            </a:r>
            <a:r>
              <a:rPr lang="en-US" dirty="0"/>
              <a:t>: a file that occurs a bug recently is more likely to happen bugs again.</a:t>
            </a:r>
          </a:p>
          <a:p>
            <a:r>
              <a:rPr lang="en-US" dirty="0"/>
              <a:t>Similar bugs usually happen in burst and not in isolation. </a:t>
            </a:r>
          </a:p>
        </p:txBody>
      </p:sp>
      <p:sp>
        <p:nvSpPr>
          <p:cNvPr id="4" name="Slide Number Placeholder 3">
            <a:extLst>
              <a:ext uri="{FF2B5EF4-FFF2-40B4-BE49-F238E27FC236}">
                <a16:creationId xmlns:a16="http://schemas.microsoft.com/office/drawing/2014/main" id="{84A075CC-AD6A-46D7-B5F7-D59C2DA58A68}"/>
              </a:ext>
            </a:extLst>
          </p:cNvPr>
          <p:cNvSpPr>
            <a:spLocks noGrp="1"/>
          </p:cNvSpPr>
          <p:nvPr>
            <p:ph type="sldNum" sz="quarter" idx="12"/>
          </p:nvPr>
        </p:nvSpPr>
        <p:spPr/>
        <p:txBody>
          <a:bodyPr/>
          <a:lstStyle/>
          <a:p>
            <a:pPr>
              <a:defRPr/>
            </a:pPr>
            <a:fld id="{E9BA65DE-8EA3-4C05-839A-995644E452AF}" type="slidenum">
              <a:rPr lang="en-US" smtClean="0"/>
              <a:pPr>
                <a:defRPr/>
              </a:pPr>
              <a:t>71</a:t>
            </a:fld>
            <a:endParaRPr lang="en-US"/>
          </a:p>
        </p:txBody>
      </p:sp>
      <p:sp>
        <p:nvSpPr>
          <p:cNvPr id="6" name="TextBox 5">
            <a:extLst>
              <a:ext uri="{FF2B5EF4-FFF2-40B4-BE49-F238E27FC236}">
                <a16:creationId xmlns:a16="http://schemas.microsoft.com/office/drawing/2014/main" id="{5ADB451B-A819-4B83-BFAA-39CE78EDF512}"/>
              </a:ext>
            </a:extLst>
          </p:cNvPr>
          <p:cNvSpPr txBox="1"/>
          <p:nvPr/>
        </p:nvSpPr>
        <p:spPr>
          <a:xfrm>
            <a:off x="1570182" y="6174631"/>
            <a:ext cx="6156036" cy="369332"/>
          </a:xfrm>
          <a:prstGeom prst="rect">
            <a:avLst/>
          </a:prstGeom>
          <a:noFill/>
        </p:spPr>
        <p:txBody>
          <a:bodyPr wrap="square">
            <a:spAutoFit/>
          </a:bodyPr>
          <a:lstStyle/>
          <a:p>
            <a:r>
              <a:rPr lang="en-US" dirty="0"/>
              <a:t>Predicting Faults from Cached History, by Kim et al.  </a:t>
            </a:r>
          </a:p>
        </p:txBody>
      </p:sp>
    </p:spTree>
    <p:extLst>
      <p:ext uri="{BB962C8B-B14F-4D97-AF65-F5344CB8AC3E}">
        <p14:creationId xmlns:p14="http://schemas.microsoft.com/office/powerpoint/2010/main" val="495525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2411EE-B460-45D1-B4D2-788F85128BEA}"/>
              </a:ext>
            </a:extLst>
          </p:cNvPr>
          <p:cNvSpPr>
            <a:spLocks noGrp="1"/>
          </p:cNvSpPr>
          <p:nvPr>
            <p:ph type="sldNum" sz="quarter" idx="12"/>
          </p:nvPr>
        </p:nvSpPr>
        <p:spPr/>
        <p:txBody>
          <a:bodyPr/>
          <a:lstStyle/>
          <a:p>
            <a:pPr>
              <a:defRPr/>
            </a:pPr>
            <a:fld id="{E9BA65DE-8EA3-4C05-839A-995644E452AF}" type="slidenum">
              <a:rPr lang="en-US" smtClean="0"/>
              <a:pPr>
                <a:defRPr/>
              </a:pPr>
              <a:t>72</a:t>
            </a:fld>
            <a:endParaRPr lang="en-US"/>
          </a:p>
        </p:txBody>
      </p:sp>
      <p:pic>
        <p:nvPicPr>
          <p:cNvPr id="6" name="Picture 5">
            <a:extLst>
              <a:ext uri="{FF2B5EF4-FFF2-40B4-BE49-F238E27FC236}">
                <a16:creationId xmlns:a16="http://schemas.microsoft.com/office/drawing/2014/main" id="{9B29C55F-FCC4-42E4-86F4-B7E3C0AE16FC}"/>
              </a:ext>
            </a:extLst>
          </p:cNvPr>
          <p:cNvPicPr>
            <a:picLocks noChangeAspect="1"/>
          </p:cNvPicPr>
          <p:nvPr/>
        </p:nvPicPr>
        <p:blipFill>
          <a:blip r:embed="rId2"/>
          <a:stretch>
            <a:fillRect/>
          </a:stretch>
        </p:blipFill>
        <p:spPr>
          <a:xfrm>
            <a:off x="212170" y="1187669"/>
            <a:ext cx="4107582" cy="4293126"/>
          </a:xfrm>
          <a:prstGeom prst="rect">
            <a:avLst/>
          </a:prstGeom>
        </p:spPr>
      </p:pic>
      <p:pic>
        <p:nvPicPr>
          <p:cNvPr id="8" name="Picture 7">
            <a:extLst>
              <a:ext uri="{FF2B5EF4-FFF2-40B4-BE49-F238E27FC236}">
                <a16:creationId xmlns:a16="http://schemas.microsoft.com/office/drawing/2014/main" id="{21331697-67A4-4E2B-92A8-B94F78E411F9}"/>
              </a:ext>
            </a:extLst>
          </p:cNvPr>
          <p:cNvPicPr>
            <a:picLocks noChangeAspect="1"/>
          </p:cNvPicPr>
          <p:nvPr/>
        </p:nvPicPr>
        <p:blipFill>
          <a:blip r:embed="rId3"/>
          <a:stretch>
            <a:fillRect/>
          </a:stretch>
        </p:blipFill>
        <p:spPr>
          <a:xfrm>
            <a:off x="4413848" y="1386626"/>
            <a:ext cx="4517982" cy="345864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0E760E7-AD98-46AF-970C-332F711049FD}"/>
                  </a:ext>
                </a:extLst>
              </p14:cNvPr>
              <p14:cNvContentPartPr/>
              <p14:nvPr/>
            </p14:nvContentPartPr>
            <p14:xfrm>
              <a:off x="2546446" y="2417710"/>
              <a:ext cx="1183320" cy="644040"/>
            </p14:xfrm>
          </p:contentPart>
        </mc:Choice>
        <mc:Fallback xmlns="">
          <p:pic>
            <p:nvPicPr>
              <p:cNvPr id="9" name="Ink 8">
                <a:extLst>
                  <a:ext uri="{FF2B5EF4-FFF2-40B4-BE49-F238E27FC236}">
                    <a16:creationId xmlns:a16="http://schemas.microsoft.com/office/drawing/2014/main" id="{30E760E7-AD98-46AF-970C-332F711049FD}"/>
                  </a:ext>
                </a:extLst>
              </p:cNvPr>
              <p:cNvPicPr/>
              <p:nvPr/>
            </p:nvPicPr>
            <p:blipFill>
              <a:blip r:embed="rId5"/>
              <a:stretch>
                <a:fillRect/>
              </a:stretch>
            </p:blipFill>
            <p:spPr>
              <a:xfrm>
                <a:off x="2528806" y="2399710"/>
                <a:ext cx="121896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1C7998D-411C-4B55-897A-11F7FCF702DA}"/>
                  </a:ext>
                </a:extLst>
              </p14:cNvPr>
              <p14:cNvContentPartPr/>
              <p14:nvPr/>
            </p14:nvContentPartPr>
            <p14:xfrm>
              <a:off x="2515846" y="3563230"/>
              <a:ext cx="1701720" cy="955440"/>
            </p14:xfrm>
          </p:contentPart>
        </mc:Choice>
        <mc:Fallback xmlns="">
          <p:pic>
            <p:nvPicPr>
              <p:cNvPr id="10" name="Ink 9">
                <a:extLst>
                  <a:ext uri="{FF2B5EF4-FFF2-40B4-BE49-F238E27FC236}">
                    <a16:creationId xmlns:a16="http://schemas.microsoft.com/office/drawing/2014/main" id="{01C7998D-411C-4B55-897A-11F7FCF702DA}"/>
                  </a:ext>
                </a:extLst>
              </p:cNvPr>
              <p:cNvPicPr/>
              <p:nvPr/>
            </p:nvPicPr>
            <p:blipFill>
              <a:blip r:embed="rId7"/>
              <a:stretch>
                <a:fillRect/>
              </a:stretch>
            </p:blipFill>
            <p:spPr>
              <a:xfrm>
                <a:off x="2497846" y="3545230"/>
                <a:ext cx="173736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71492F4-3947-4F63-9398-2EEE07E5EC64}"/>
                  </a:ext>
                </a:extLst>
              </p14:cNvPr>
              <p14:cNvContentPartPr/>
              <p14:nvPr/>
            </p14:nvContentPartPr>
            <p14:xfrm>
              <a:off x="7523806" y="4073350"/>
              <a:ext cx="625680" cy="320400"/>
            </p14:xfrm>
          </p:contentPart>
        </mc:Choice>
        <mc:Fallback xmlns="">
          <p:pic>
            <p:nvPicPr>
              <p:cNvPr id="11" name="Ink 10">
                <a:extLst>
                  <a:ext uri="{FF2B5EF4-FFF2-40B4-BE49-F238E27FC236}">
                    <a16:creationId xmlns:a16="http://schemas.microsoft.com/office/drawing/2014/main" id="{871492F4-3947-4F63-9398-2EEE07E5EC64}"/>
                  </a:ext>
                </a:extLst>
              </p:cNvPr>
              <p:cNvPicPr/>
              <p:nvPr/>
            </p:nvPicPr>
            <p:blipFill>
              <a:blip r:embed="rId9"/>
              <a:stretch>
                <a:fillRect/>
              </a:stretch>
            </p:blipFill>
            <p:spPr>
              <a:xfrm>
                <a:off x="7505806" y="4055350"/>
                <a:ext cx="6613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0D79AA56-78A4-4A27-8E31-64B35B552B8E}"/>
                  </a:ext>
                </a:extLst>
              </p14:cNvPr>
              <p14:cNvContentPartPr/>
              <p14:nvPr/>
            </p14:nvContentPartPr>
            <p14:xfrm>
              <a:off x="7524526" y="4549270"/>
              <a:ext cx="1123200" cy="63360"/>
            </p14:xfrm>
          </p:contentPart>
        </mc:Choice>
        <mc:Fallback xmlns="">
          <p:pic>
            <p:nvPicPr>
              <p:cNvPr id="12" name="Ink 11">
                <a:extLst>
                  <a:ext uri="{FF2B5EF4-FFF2-40B4-BE49-F238E27FC236}">
                    <a16:creationId xmlns:a16="http://schemas.microsoft.com/office/drawing/2014/main" id="{0D79AA56-78A4-4A27-8E31-64B35B552B8E}"/>
                  </a:ext>
                </a:extLst>
              </p:cNvPr>
              <p:cNvPicPr/>
              <p:nvPr/>
            </p:nvPicPr>
            <p:blipFill>
              <a:blip r:embed="rId11"/>
              <a:stretch>
                <a:fillRect/>
              </a:stretch>
            </p:blipFill>
            <p:spPr>
              <a:xfrm>
                <a:off x="7506886" y="4531630"/>
                <a:ext cx="1158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42AEEF3F-69BC-4BAA-BF85-7CC1EB52CAB2}"/>
                  </a:ext>
                </a:extLst>
              </p14:cNvPr>
              <p14:cNvContentPartPr/>
              <p14:nvPr/>
            </p14:nvContentPartPr>
            <p14:xfrm>
              <a:off x="5609686" y="4849150"/>
              <a:ext cx="1301040" cy="105840"/>
            </p14:xfrm>
          </p:contentPart>
        </mc:Choice>
        <mc:Fallback xmlns="">
          <p:pic>
            <p:nvPicPr>
              <p:cNvPr id="13" name="Ink 12">
                <a:extLst>
                  <a:ext uri="{FF2B5EF4-FFF2-40B4-BE49-F238E27FC236}">
                    <a16:creationId xmlns:a16="http://schemas.microsoft.com/office/drawing/2014/main" id="{42AEEF3F-69BC-4BAA-BF85-7CC1EB52CAB2}"/>
                  </a:ext>
                </a:extLst>
              </p:cNvPr>
              <p:cNvPicPr/>
              <p:nvPr/>
            </p:nvPicPr>
            <p:blipFill>
              <a:blip r:embed="rId13"/>
              <a:stretch>
                <a:fillRect/>
              </a:stretch>
            </p:blipFill>
            <p:spPr>
              <a:xfrm>
                <a:off x="5591686" y="4831510"/>
                <a:ext cx="1336680" cy="141480"/>
              </a:xfrm>
              <a:prstGeom prst="rect">
                <a:avLst/>
              </a:prstGeom>
            </p:spPr>
          </p:pic>
        </mc:Fallback>
      </mc:AlternateContent>
    </p:spTree>
    <p:extLst>
      <p:ext uri="{BB962C8B-B14F-4D97-AF65-F5344CB8AC3E}">
        <p14:creationId xmlns:p14="http://schemas.microsoft.com/office/powerpoint/2010/main" val="3821936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E4A7-ED7E-425A-AEF8-2BCACBAF1D0E}"/>
              </a:ext>
            </a:extLst>
          </p:cNvPr>
          <p:cNvSpPr>
            <a:spLocks noGrp="1"/>
          </p:cNvSpPr>
          <p:nvPr>
            <p:ph type="title"/>
          </p:nvPr>
        </p:nvSpPr>
        <p:spPr/>
        <p:txBody>
          <a:bodyPr/>
          <a:lstStyle/>
          <a:p>
            <a:r>
              <a:rPr lang="en-US" dirty="0"/>
              <a:t>Capture frequency and time of a file being committed</a:t>
            </a:r>
          </a:p>
        </p:txBody>
      </p:sp>
      <p:sp>
        <p:nvSpPr>
          <p:cNvPr id="4" name="Slide Number Placeholder 3">
            <a:extLst>
              <a:ext uri="{FF2B5EF4-FFF2-40B4-BE49-F238E27FC236}">
                <a16:creationId xmlns:a16="http://schemas.microsoft.com/office/drawing/2014/main" id="{FEB91B36-0FF2-4D67-93B3-A0C61D439179}"/>
              </a:ext>
            </a:extLst>
          </p:cNvPr>
          <p:cNvSpPr>
            <a:spLocks noGrp="1"/>
          </p:cNvSpPr>
          <p:nvPr>
            <p:ph type="sldNum" sz="quarter" idx="12"/>
          </p:nvPr>
        </p:nvSpPr>
        <p:spPr/>
        <p:txBody>
          <a:bodyPr/>
          <a:lstStyle/>
          <a:p>
            <a:pPr>
              <a:defRPr/>
            </a:pPr>
            <a:fld id="{E9BA65DE-8EA3-4C05-839A-995644E452AF}" type="slidenum">
              <a:rPr lang="en-US" smtClean="0"/>
              <a:pPr>
                <a:defRPr/>
              </a:pPr>
              <a:t>73</a:t>
            </a:fld>
            <a:endParaRPr lang="en-US"/>
          </a:p>
        </p:txBody>
      </p:sp>
      <p:pic>
        <p:nvPicPr>
          <p:cNvPr id="6" name="Picture 5">
            <a:extLst>
              <a:ext uri="{FF2B5EF4-FFF2-40B4-BE49-F238E27FC236}">
                <a16:creationId xmlns:a16="http://schemas.microsoft.com/office/drawing/2014/main" id="{B76C6B73-A611-4F7C-AF45-BF3402B9E667}"/>
              </a:ext>
            </a:extLst>
          </p:cNvPr>
          <p:cNvPicPr>
            <a:picLocks noChangeAspect="1"/>
          </p:cNvPicPr>
          <p:nvPr/>
        </p:nvPicPr>
        <p:blipFill>
          <a:blip r:embed="rId2"/>
          <a:stretch>
            <a:fillRect/>
          </a:stretch>
        </p:blipFill>
        <p:spPr>
          <a:xfrm>
            <a:off x="617811" y="1311986"/>
            <a:ext cx="7677150" cy="1438275"/>
          </a:xfrm>
          <a:prstGeom prst="rect">
            <a:avLst/>
          </a:prstGeom>
        </p:spPr>
      </p:pic>
      <p:sp>
        <p:nvSpPr>
          <p:cNvPr id="16" name="Callout: Line 15">
            <a:extLst>
              <a:ext uri="{FF2B5EF4-FFF2-40B4-BE49-F238E27FC236}">
                <a16:creationId xmlns:a16="http://schemas.microsoft.com/office/drawing/2014/main" id="{73127D48-98B1-498E-9E9C-23D8734B4E83}"/>
              </a:ext>
            </a:extLst>
          </p:cNvPr>
          <p:cNvSpPr/>
          <p:nvPr/>
        </p:nvSpPr>
        <p:spPr>
          <a:xfrm>
            <a:off x="7794854" y="775855"/>
            <a:ext cx="1135117" cy="674676"/>
          </a:xfrm>
          <a:prstGeom prst="borderCallout1">
            <a:avLst>
              <a:gd name="adj1" fmla="val 18750"/>
              <a:gd name="adj2" fmla="val -8333"/>
              <a:gd name="adj3" fmla="val 193846"/>
              <a:gd name="adj4" fmla="val -13109"/>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Time window</a:t>
            </a:r>
          </a:p>
        </p:txBody>
      </p:sp>
      <p:sp>
        <p:nvSpPr>
          <p:cNvPr id="18" name="Callout: Line 17">
            <a:extLst>
              <a:ext uri="{FF2B5EF4-FFF2-40B4-BE49-F238E27FC236}">
                <a16:creationId xmlns:a16="http://schemas.microsoft.com/office/drawing/2014/main" id="{24503C08-53BB-419F-8CFC-5884613B480D}"/>
              </a:ext>
            </a:extLst>
          </p:cNvPr>
          <p:cNvSpPr/>
          <p:nvPr/>
        </p:nvSpPr>
        <p:spPr>
          <a:xfrm>
            <a:off x="4705290" y="2949054"/>
            <a:ext cx="1135117" cy="674676"/>
          </a:xfrm>
          <a:prstGeom prst="borderCallout1">
            <a:avLst>
              <a:gd name="adj1" fmla="val 18750"/>
              <a:gd name="adj2" fmla="val -8333"/>
              <a:gd name="adj3" fmla="val -48468"/>
              <a:gd name="adj4" fmla="val -39961"/>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Commits in k days</a:t>
            </a:r>
          </a:p>
        </p:txBody>
      </p:sp>
      <p:sp>
        <p:nvSpPr>
          <p:cNvPr id="20" name="Callout: Line 19">
            <a:extLst>
              <a:ext uri="{FF2B5EF4-FFF2-40B4-BE49-F238E27FC236}">
                <a16:creationId xmlns:a16="http://schemas.microsoft.com/office/drawing/2014/main" id="{E10F4A5E-EEF6-482F-A221-7B0193959EE3}"/>
              </a:ext>
            </a:extLst>
          </p:cNvPr>
          <p:cNvSpPr/>
          <p:nvPr/>
        </p:nvSpPr>
        <p:spPr>
          <a:xfrm>
            <a:off x="2215708" y="2798074"/>
            <a:ext cx="1135117" cy="674676"/>
          </a:xfrm>
          <a:prstGeom prst="borderCallout1">
            <a:avLst>
              <a:gd name="adj1" fmla="val 18750"/>
              <a:gd name="adj2" fmla="val -8333"/>
              <a:gd name="adj3" fmla="val -75849"/>
              <a:gd name="adj4" fmla="val 32458"/>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Target file</a:t>
            </a:r>
          </a:p>
        </p:txBody>
      </p:sp>
      <p:sp>
        <p:nvSpPr>
          <p:cNvPr id="24" name="Callout: Line 23">
            <a:extLst>
              <a:ext uri="{FF2B5EF4-FFF2-40B4-BE49-F238E27FC236}">
                <a16:creationId xmlns:a16="http://schemas.microsoft.com/office/drawing/2014/main" id="{FF8E046D-0DA3-4538-936B-7240D556A73D}"/>
              </a:ext>
            </a:extLst>
          </p:cNvPr>
          <p:cNvSpPr/>
          <p:nvPr/>
        </p:nvSpPr>
        <p:spPr>
          <a:xfrm>
            <a:off x="5948218" y="2669309"/>
            <a:ext cx="3131127" cy="954421"/>
          </a:xfrm>
          <a:prstGeom prst="borderCallout1">
            <a:avLst>
              <a:gd name="adj1" fmla="val 6429"/>
              <a:gd name="adj2" fmla="val 31240"/>
              <a:gd name="adj3" fmla="val -34778"/>
              <a:gd name="adj4" fmla="val 39472"/>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6666"/>
                </a:solidFill>
              </a:rPr>
              <a:t>number of days that has elapsed between a commit c and the input bug report.</a:t>
            </a:r>
          </a:p>
        </p:txBody>
      </p:sp>
      <mc:AlternateContent xmlns:mc="http://schemas.openxmlformats.org/markup-compatibility/2006" xmlns:p14="http://schemas.microsoft.com/office/powerpoint/2010/main">
        <mc:Choice Requires="p14">
          <p:contentPart p14:bwMode="auto" r:id="rId3">
            <p14:nvContentPartPr>
              <p14:cNvPr id="98" name="Ink 97">
                <a:extLst>
                  <a:ext uri="{FF2B5EF4-FFF2-40B4-BE49-F238E27FC236}">
                    <a16:creationId xmlns:a16="http://schemas.microsoft.com/office/drawing/2014/main" id="{3BBA5303-B75E-4296-979E-DC8A1BE851DF}"/>
                  </a:ext>
                </a:extLst>
              </p14:cNvPr>
              <p14:cNvContentPartPr/>
              <p14:nvPr/>
            </p14:nvContentPartPr>
            <p14:xfrm>
              <a:off x="4591200" y="3828633"/>
              <a:ext cx="2880" cy="3960"/>
            </p14:xfrm>
          </p:contentPart>
        </mc:Choice>
        <mc:Fallback xmlns="">
          <p:pic>
            <p:nvPicPr>
              <p:cNvPr id="98" name="Ink 97">
                <a:extLst>
                  <a:ext uri="{FF2B5EF4-FFF2-40B4-BE49-F238E27FC236}">
                    <a16:creationId xmlns:a16="http://schemas.microsoft.com/office/drawing/2014/main" id="{3BBA5303-B75E-4296-979E-DC8A1BE851DF}"/>
                  </a:ext>
                </a:extLst>
              </p:cNvPr>
              <p:cNvPicPr/>
              <p:nvPr/>
            </p:nvPicPr>
            <p:blipFill>
              <a:blip r:embed="rId4"/>
              <a:stretch>
                <a:fillRect/>
              </a:stretch>
            </p:blipFill>
            <p:spPr>
              <a:xfrm>
                <a:off x="4573560" y="3810633"/>
                <a:ext cx="38520" cy="39600"/>
              </a:xfrm>
              <a:prstGeom prst="rect">
                <a:avLst/>
              </a:prstGeom>
            </p:spPr>
          </p:pic>
        </mc:Fallback>
      </mc:AlternateContent>
      <p:grpSp>
        <p:nvGrpSpPr>
          <p:cNvPr id="119" name="Group 118">
            <a:extLst>
              <a:ext uri="{FF2B5EF4-FFF2-40B4-BE49-F238E27FC236}">
                <a16:creationId xmlns:a16="http://schemas.microsoft.com/office/drawing/2014/main" id="{C85A9E95-B7EA-4127-9EDD-0949EFC70B32}"/>
              </a:ext>
            </a:extLst>
          </p:cNvPr>
          <p:cNvGrpSpPr/>
          <p:nvPr/>
        </p:nvGrpSpPr>
        <p:grpSpPr>
          <a:xfrm>
            <a:off x="2503560" y="3426873"/>
            <a:ext cx="4926960" cy="3436571"/>
            <a:chOff x="2503560" y="3426873"/>
            <a:chExt cx="4926960" cy="3436571"/>
          </a:xfrm>
        </p:grpSpPr>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8C194273-B8E4-402B-934A-22F4DE52F159}"/>
                    </a:ext>
                  </a:extLst>
                </p14:cNvPr>
                <p14:cNvContentPartPr/>
                <p14:nvPr/>
              </p14:nvContentPartPr>
              <p14:xfrm>
                <a:off x="2593920" y="4361444"/>
                <a:ext cx="4231800" cy="2149920"/>
              </p14:xfrm>
            </p:contentPart>
          </mc:Choice>
          <mc:Fallback xmlns="">
            <p:pic>
              <p:nvPicPr>
                <p:cNvPr id="25" name="Ink 24">
                  <a:extLst>
                    <a:ext uri="{FF2B5EF4-FFF2-40B4-BE49-F238E27FC236}">
                      <a16:creationId xmlns:a16="http://schemas.microsoft.com/office/drawing/2014/main" id="{8C194273-B8E4-402B-934A-22F4DE52F159}"/>
                    </a:ext>
                  </a:extLst>
                </p:cNvPr>
                <p:cNvPicPr/>
                <p:nvPr/>
              </p:nvPicPr>
              <p:blipFill>
                <a:blip r:embed="rId6"/>
                <a:stretch>
                  <a:fillRect/>
                </a:stretch>
              </p:blipFill>
              <p:spPr>
                <a:xfrm>
                  <a:off x="2576280" y="4343804"/>
                  <a:ext cx="4267440" cy="218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47CC6555-9C2E-4D11-ADD5-0989DFF6B878}"/>
                    </a:ext>
                  </a:extLst>
                </p14:cNvPr>
                <p14:cNvContentPartPr/>
                <p14:nvPr/>
              </p14:nvContentPartPr>
              <p14:xfrm>
                <a:off x="2503560" y="4376204"/>
                <a:ext cx="95040" cy="147240"/>
              </p14:xfrm>
            </p:contentPart>
          </mc:Choice>
          <mc:Fallback xmlns="">
            <p:pic>
              <p:nvPicPr>
                <p:cNvPr id="26" name="Ink 25">
                  <a:extLst>
                    <a:ext uri="{FF2B5EF4-FFF2-40B4-BE49-F238E27FC236}">
                      <a16:creationId xmlns:a16="http://schemas.microsoft.com/office/drawing/2014/main" id="{47CC6555-9C2E-4D11-ADD5-0989DFF6B878}"/>
                    </a:ext>
                  </a:extLst>
                </p:cNvPr>
                <p:cNvPicPr/>
                <p:nvPr/>
              </p:nvPicPr>
              <p:blipFill>
                <a:blip r:embed="rId8"/>
                <a:stretch>
                  <a:fillRect/>
                </a:stretch>
              </p:blipFill>
              <p:spPr>
                <a:xfrm>
                  <a:off x="2485920" y="4358564"/>
                  <a:ext cx="1306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2AFD6B48-6DD1-4181-926C-06D38FBCA663}"/>
                    </a:ext>
                  </a:extLst>
                </p14:cNvPr>
                <p14:cNvContentPartPr/>
                <p14:nvPr/>
              </p14:nvContentPartPr>
              <p14:xfrm>
                <a:off x="2670960" y="4347044"/>
                <a:ext cx="128880" cy="70200"/>
              </p14:xfrm>
            </p:contentPart>
          </mc:Choice>
          <mc:Fallback xmlns="">
            <p:pic>
              <p:nvPicPr>
                <p:cNvPr id="27" name="Ink 26">
                  <a:extLst>
                    <a:ext uri="{FF2B5EF4-FFF2-40B4-BE49-F238E27FC236}">
                      <a16:creationId xmlns:a16="http://schemas.microsoft.com/office/drawing/2014/main" id="{2AFD6B48-6DD1-4181-926C-06D38FBCA663}"/>
                    </a:ext>
                  </a:extLst>
                </p:cNvPr>
                <p:cNvPicPr/>
                <p:nvPr/>
              </p:nvPicPr>
              <p:blipFill>
                <a:blip r:embed="rId10"/>
                <a:stretch>
                  <a:fillRect/>
                </a:stretch>
              </p:blipFill>
              <p:spPr>
                <a:xfrm>
                  <a:off x="2653320" y="4329044"/>
                  <a:ext cx="1645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50896A4A-B962-401B-8604-BF0319824F6C}"/>
                    </a:ext>
                  </a:extLst>
                </p14:cNvPr>
                <p14:cNvContentPartPr/>
                <p14:nvPr/>
              </p14:nvContentPartPr>
              <p14:xfrm>
                <a:off x="3054720" y="4350644"/>
                <a:ext cx="3773160" cy="1770120"/>
              </p14:xfrm>
            </p:contentPart>
          </mc:Choice>
          <mc:Fallback xmlns="">
            <p:pic>
              <p:nvPicPr>
                <p:cNvPr id="29" name="Ink 28">
                  <a:extLst>
                    <a:ext uri="{FF2B5EF4-FFF2-40B4-BE49-F238E27FC236}">
                      <a16:creationId xmlns:a16="http://schemas.microsoft.com/office/drawing/2014/main" id="{50896A4A-B962-401B-8604-BF0319824F6C}"/>
                    </a:ext>
                  </a:extLst>
                </p:cNvPr>
                <p:cNvPicPr/>
                <p:nvPr/>
              </p:nvPicPr>
              <p:blipFill>
                <a:blip r:embed="rId12"/>
                <a:stretch>
                  <a:fillRect/>
                </a:stretch>
              </p:blipFill>
              <p:spPr>
                <a:xfrm>
                  <a:off x="3036720" y="4332644"/>
                  <a:ext cx="3808800" cy="180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F2D77B1A-F749-4729-9391-DFFBCCB4616B}"/>
                    </a:ext>
                  </a:extLst>
                </p14:cNvPr>
                <p14:cNvContentPartPr/>
                <p14:nvPr/>
              </p14:nvContentPartPr>
              <p14:xfrm>
                <a:off x="6752640" y="6381404"/>
                <a:ext cx="587880" cy="49320"/>
              </p14:xfrm>
            </p:contentPart>
          </mc:Choice>
          <mc:Fallback xmlns="">
            <p:pic>
              <p:nvPicPr>
                <p:cNvPr id="30" name="Ink 29">
                  <a:extLst>
                    <a:ext uri="{FF2B5EF4-FFF2-40B4-BE49-F238E27FC236}">
                      <a16:creationId xmlns:a16="http://schemas.microsoft.com/office/drawing/2014/main" id="{F2D77B1A-F749-4729-9391-DFFBCCB4616B}"/>
                    </a:ext>
                  </a:extLst>
                </p:cNvPr>
                <p:cNvPicPr/>
                <p:nvPr/>
              </p:nvPicPr>
              <p:blipFill>
                <a:blip r:embed="rId14"/>
                <a:stretch>
                  <a:fillRect/>
                </a:stretch>
              </p:blipFill>
              <p:spPr>
                <a:xfrm>
                  <a:off x="6734640" y="6363404"/>
                  <a:ext cx="6235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112DFEE-8850-4157-BF12-2F0AA167B834}"/>
                    </a:ext>
                  </a:extLst>
                </p14:cNvPr>
                <p14:cNvContentPartPr/>
                <p14:nvPr/>
              </p14:nvContentPartPr>
              <p14:xfrm>
                <a:off x="7297320" y="6286724"/>
                <a:ext cx="133200" cy="122040"/>
              </p14:xfrm>
            </p:contentPart>
          </mc:Choice>
          <mc:Fallback xmlns="">
            <p:pic>
              <p:nvPicPr>
                <p:cNvPr id="31" name="Ink 30">
                  <a:extLst>
                    <a:ext uri="{FF2B5EF4-FFF2-40B4-BE49-F238E27FC236}">
                      <a16:creationId xmlns:a16="http://schemas.microsoft.com/office/drawing/2014/main" id="{3112DFEE-8850-4157-BF12-2F0AA167B834}"/>
                    </a:ext>
                  </a:extLst>
                </p:cNvPr>
                <p:cNvPicPr/>
                <p:nvPr/>
              </p:nvPicPr>
              <p:blipFill>
                <a:blip r:embed="rId16"/>
                <a:stretch>
                  <a:fillRect/>
                </a:stretch>
              </p:blipFill>
              <p:spPr>
                <a:xfrm>
                  <a:off x="7279680" y="6268724"/>
                  <a:ext cx="168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C72E116B-3872-4A78-9E98-0316C32FD2F5}"/>
                    </a:ext>
                  </a:extLst>
                </p14:cNvPr>
                <p14:cNvContentPartPr/>
                <p14:nvPr/>
              </p14:nvContentPartPr>
              <p14:xfrm>
                <a:off x="3348840" y="4691924"/>
                <a:ext cx="32760" cy="261360"/>
              </p14:xfrm>
            </p:contentPart>
          </mc:Choice>
          <mc:Fallback xmlns="">
            <p:pic>
              <p:nvPicPr>
                <p:cNvPr id="34" name="Ink 33">
                  <a:extLst>
                    <a:ext uri="{FF2B5EF4-FFF2-40B4-BE49-F238E27FC236}">
                      <a16:creationId xmlns:a16="http://schemas.microsoft.com/office/drawing/2014/main" id="{C72E116B-3872-4A78-9E98-0316C32FD2F5}"/>
                    </a:ext>
                  </a:extLst>
                </p:cNvPr>
                <p:cNvPicPr/>
                <p:nvPr/>
              </p:nvPicPr>
              <p:blipFill>
                <a:blip r:embed="rId18"/>
                <a:stretch>
                  <a:fillRect/>
                </a:stretch>
              </p:blipFill>
              <p:spPr>
                <a:xfrm>
                  <a:off x="3330840" y="4673924"/>
                  <a:ext cx="684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698F67B9-B99F-4EDD-9184-9D57CAFE87B1}"/>
                    </a:ext>
                  </a:extLst>
                </p14:cNvPr>
                <p14:cNvContentPartPr/>
                <p14:nvPr/>
              </p14:nvContentPartPr>
              <p14:xfrm>
                <a:off x="4526040" y="5663924"/>
                <a:ext cx="33840" cy="78480"/>
              </p14:xfrm>
            </p:contentPart>
          </mc:Choice>
          <mc:Fallback xmlns="">
            <p:pic>
              <p:nvPicPr>
                <p:cNvPr id="39" name="Ink 38">
                  <a:extLst>
                    <a:ext uri="{FF2B5EF4-FFF2-40B4-BE49-F238E27FC236}">
                      <a16:creationId xmlns:a16="http://schemas.microsoft.com/office/drawing/2014/main" id="{698F67B9-B99F-4EDD-9184-9D57CAFE87B1}"/>
                    </a:ext>
                  </a:extLst>
                </p:cNvPr>
                <p:cNvPicPr/>
                <p:nvPr/>
              </p:nvPicPr>
              <p:blipFill>
                <a:blip r:embed="rId20"/>
                <a:stretch>
                  <a:fillRect/>
                </a:stretch>
              </p:blipFill>
              <p:spPr>
                <a:xfrm>
                  <a:off x="4508040" y="5646284"/>
                  <a:ext cx="69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a:extLst>
                    <a:ext uri="{FF2B5EF4-FFF2-40B4-BE49-F238E27FC236}">
                      <a16:creationId xmlns:a16="http://schemas.microsoft.com/office/drawing/2014/main" id="{7F258FB2-E88B-4E9A-8942-D51E1F1B6C8E}"/>
                    </a:ext>
                  </a:extLst>
                </p14:cNvPr>
                <p14:cNvContentPartPr/>
                <p14:nvPr/>
              </p14:nvContentPartPr>
              <p14:xfrm>
                <a:off x="4586520" y="5977124"/>
                <a:ext cx="37800" cy="522720"/>
              </p14:xfrm>
            </p:contentPart>
          </mc:Choice>
          <mc:Fallback xmlns="">
            <p:pic>
              <p:nvPicPr>
                <p:cNvPr id="40" name="Ink 39">
                  <a:extLst>
                    <a:ext uri="{FF2B5EF4-FFF2-40B4-BE49-F238E27FC236}">
                      <a16:creationId xmlns:a16="http://schemas.microsoft.com/office/drawing/2014/main" id="{7F258FB2-E88B-4E9A-8942-D51E1F1B6C8E}"/>
                    </a:ext>
                  </a:extLst>
                </p:cNvPr>
                <p:cNvPicPr/>
                <p:nvPr/>
              </p:nvPicPr>
              <p:blipFill>
                <a:blip r:embed="rId22"/>
                <a:stretch>
                  <a:fillRect/>
                </a:stretch>
              </p:blipFill>
              <p:spPr>
                <a:xfrm>
                  <a:off x="4568520" y="5959484"/>
                  <a:ext cx="734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2CC0CF2F-71C9-4110-A626-8A2E09983A5E}"/>
                    </a:ext>
                  </a:extLst>
                </p14:cNvPr>
                <p14:cNvContentPartPr/>
                <p14:nvPr/>
              </p14:nvContentPartPr>
              <p14:xfrm>
                <a:off x="5921400" y="5960204"/>
                <a:ext cx="43560" cy="270720"/>
              </p14:xfrm>
            </p:contentPart>
          </mc:Choice>
          <mc:Fallback xmlns="">
            <p:pic>
              <p:nvPicPr>
                <p:cNvPr id="41" name="Ink 40">
                  <a:extLst>
                    <a:ext uri="{FF2B5EF4-FFF2-40B4-BE49-F238E27FC236}">
                      <a16:creationId xmlns:a16="http://schemas.microsoft.com/office/drawing/2014/main" id="{2CC0CF2F-71C9-4110-A626-8A2E09983A5E}"/>
                    </a:ext>
                  </a:extLst>
                </p:cNvPr>
                <p:cNvPicPr/>
                <p:nvPr/>
              </p:nvPicPr>
              <p:blipFill>
                <a:blip r:embed="rId24"/>
                <a:stretch>
                  <a:fillRect/>
                </a:stretch>
              </p:blipFill>
              <p:spPr>
                <a:xfrm>
                  <a:off x="5903760" y="5942204"/>
                  <a:ext cx="792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464AE155-D067-4148-9D63-BBB6C7CB3E91}"/>
                    </a:ext>
                  </a:extLst>
                </p14:cNvPr>
                <p14:cNvContentPartPr/>
                <p14:nvPr/>
              </p14:nvContentPartPr>
              <p14:xfrm>
                <a:off x="5923920" y="6256484"/>
                <a:ext cx="47520" cy="163800"/>
              </p14:xfrm>
            </p:contentPart>
          </mc:Choice>
          <mc:Fallback xmlns="">
            <p:pic>
              <p:nvPicPr>
                <p:cNvPr id="42" name="Ink 41">
                  <a:extLst>
                    <a:ext uri="{FF2B5EF4-FFF2-40B4-BE49-F238E27FC236}">
                      <a16:creationId xmlns:a16="http://schemas.microsoft.com/office/drawing/2014/main" id="{464AE155-D067-4148-9D63-BBB6C7CB3E91}"/>
                    </a:ext>
                  </a:extLst>
                </p:cNvPr>
                <p:cNvPicPr/>
                <p:nvPr/>
              </p:nvPicPr>
              <p:blipFill>
                <a:blip r:embed="rId26"/>
                <a:stretch>
                  <a:fillRect/>
                </a:stretch>
              </p:blipFill>
              <p:spPr>
                <a:xfrm>
                  <a:off x="5905920" y="6238844"/>
                  <a:ext cx="83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FFA85F86-A46F-4EB1-8D10-263CF463D632}"/>
                    </a:ext>
                  </a:extLst>
                </p14:cNvPr>
                <p14:cNvContentPartPr/>
                <p14:nvPr/>
              </p14:nvContentPartPr>
              <p14:xfrm>
                <a:off x="3334800" y="6465644"/>
                <a:ext cx="23760" cy="204120"/>
              </p14:xfrm>
            </p:contentPart>
          </mc:Choice>
          <mc:Fallback xmlns="">
            <p:pic>
              <p:nvPicPr>
                <p:cNvPr id="45" name="Ink 44">
                  <a:extLst>
                    <a:ext uri="{FF2B5EF4-FFF2-40B4-BE49-F238E27FC236}">
                      <a16:creationId xmlns:a16="http://schemas.microsoft.com/office/drawing/2014/main" id="{FFA85F86-A46F-4EB1-8D10-263CF463D632}"/>
                    </a:ext>
                  </a:extLst>
                </p:cNvPr>
                <p:cNvPicPr/>
                <p:nvPr/>
              </p:nvPicPr>
              <p:blipFill>
                <a:blip r:embed="rId28"/>
                <a:stretch>
                  <a:fillRect/>
                </a:stretch>
              </p:blipFill>
              <p:spPr>
                <a:xfrm>
                  <a:off x="3316800" y="6448004"/>
                  <a:ext cx="59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k 45">
                  <a:extLst>
                    <a:ext uri="{FF2B5EF4-FFF2-40B4-BE49-F238E27FC236}">
                      <a16:creationId xmlns:a16="http://schemas.microsoft.com/office/drawing/2014/main" id="{1791E720-30BE-4A61-B98C-5D6FF83AB9E8}"/>
                    </a:ext>
                  </a:extLst>
                </p14:cNvPr>
                <p14:cNvContentPartPr/>
                <p14:nvPr/>
              </p14:nvContentPartPr>
              <p14:xfrm>
                <a:off x="4531800" y="6531884"/>
                <a:ext cx="176400" cy="262800"/>
              </p14:xfrm>
            </p:contentPart>
          </mc:Choice>
          <mc:Fallback xmlns="">
            <p:pic>
              <p:nvPicPr>
                <p:cNvPr id="46" name="Ink 45">
                  <a:extLst>
                    <a:ext uri="{FF2B5EF4-FFF2-40B4-BE49-F238E27FC236}">
                      <a16:creationId xmlns:a16="http://schemas.microsoft.com/office/drawing/2014/main" id="{1791E720-30BE-4A61-B98C-5D6FF83AB9E8}"/>
                    </a:ext>
                  </a:extLst>
                </p:cNvPr>
                <p:cNvPicPr/>
                <p:nvPr/>
              </p:nvPicPr>
              <p:blipFill>
                <a:blip r:embed="rId30"/>
                <a:stretch>
                  <a:fillRect/>
                </a:stretch>
              </p:blipFill>
              <p:spPr>
                <a:xfrm>
                  <a:off x="4513800" y="6513884"/>
                  <a:ext cx="2120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 name="Ink 49">
                  <a:extLst>
                    <a:ext uri="{FF2B5EF4-FFF2-40B4-BE49-F238E27FC236}">
                      <a16:creationId xmlns:a16="http://schemas.microsoft.com/office/drawing/2014/main" id="{E9AC0B2B-05CD-4D43-A0E6-0D2EAAA92E9A}"/>
                    </a:ext>
                  </a:extLst>
                </p14:cNvPr>
                <p14:cNvContentPartPr/>
                <p14:nvPr/>
              </p14:nvContentPartPr>
              <p14:xfrm>
                <a:off x="2766360" y="6484004"/>
                <a:ext cx="129240" cy="56160"/>
              </p14:xfrm>
            </p:contentPart>
          </mc:Choice>
          <mc:Fallback xmlns="">
            <p:pic>
              <p:nvPicPr>
                <p:cNvPr id="50" name="Ink 49">
                  <a:extLst>
                    <a:ext uri="{FF2B5EF4-FFF2-40B4-BE49-F238E27FC236}">
                      <a16:creationId xmlns:a16="http://schemas.microsoft.com/office/drawing/2014/main" id="{E9AC0B2B-05CD-4D43-A0E6-0D2EAAA92E9A}"/>
                    </a:ext>
                  </a:extLst>
                </p:cNvPr>
                <p:cNvPicPr/>
                <p:nvPr/>
              </p:nvPicPr>
              <p:blipFill>
                <a:blip r:embed="rId32"/>
                <a:stretch>
                  <a:fillRect/>
                </a:stretch>
              </p:blipFill>
              <p:spPr>
                <a:xfrm>
                  <a:off x="2748720" y="6466364"/>
                  <a:ext cx="1648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 name="Ink 50">
                  <a:extLst>
                    <a:ext uri="{FF2B5EF4-FFF2-40B4-BE49-F238E27FC236}">
                      <a16:creationId xmlns:a16="http://schemas.microsoft.com/office/drawing/2014/main" id="{80A62B3C-A7B4-4FBC-9856-CFAA6BA0EAA8}"/>
                    </a:ext>
                  </a:extLst>
                </p14:cNvPr>
                <p14:cNvContentPartPr/>
                <p14:nvPr/>
              </p14:nvContentPartPr>
              <p14:xfrm>
                <a:off x="2802720" y="6459164"/>
                <a:ext cx="61920" cy="235080"/>
              </p14:xfrm>
            </p:contentPart>
          </mc:Choice>
          <mc:Fallback xmlns="">
            <p:pic>
              <p:nvPicPr>
                <p:cNvPr id="51" name="Ink 50">
                  <a:extLst>
                    <a:ext uri="{FF2B5EF4-FFF2-40B4-BE49-F238E27FC236}">
                      <a16:creationId xmlns:a16="http://schemas.microsoft.com/office/drawing/2014/main" id="{80A62B3C-A7B4-4FBC-9856-CFAA6BA0EAA8}"/>
                    </a:ext>
                  </a:extLst>
                </p:cNvPr>
                <p:cNvPicPr/>
                <p:nvPr/>
              </p:nvPicPr>
              <p:blipFill>
                <a:blip r:embed="rId34"/>
                <a:stretch>
                  <a:fillRect/>
                </a:stretch>
              </p:blipFill>
              <p:spPr>
                <a:xfrm>
                  <a:off x="2784720" y="6441164"/>
                  <a:ext cx="975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k 51">
                  <a:extLst>
                    <a:ext uri="{FF2B5EF4-FFF2-40B4-BE49-F238E27FC236}">
                      <a16:creationId xmlns:a16="http://schemas.microsoft.com/office/drawing/2014/main" id="{E6DD7D80-527F-4396-8E0B-8B16A4BF6526}"/>
                    </a:ext>
                  </a:extLst>
                </p14:cNvPr>
                <p14:cNvContentPartPr/>
                <p14:nvPr/>
              </p14:nvContentPartPr>
              <p14:xfrm>
                <a:off x="2924760" y="6572564"/>
                <a:ext cx="113040" cy="154440"/>
              </p14:xfrm>
            </p:contentPart>
          </mc:Choice>
          <mc:Fallback xmlns="">
            <p:pic>
              <p:nvPicPr>
                <p:cNvPr id="52" name="Ink 51">
                  <a:extLst>
                    <a:ext uri="{FF2B5EF4-FFF2-40B4-BE49-F238E27FC236}">
                      <a16:creationId xmlns:a16="http://schemas.microsoft.com/office/drawing/2014/main" id="{E6DD7D80-527F-4396-8E0B-8B16A4BF6526}"/>
                    </a:ext>
                  </a:extLst>
                </p:cNvPr>
                <p:cNvPicPr/>
                <p:nvPr/>
              </p:nvPicPr>
              <p:blipFill>
                <a:blip r:embed="rId36"/>
                <a:stretch>
                  <a:fillRect/>
                </a:stretch>
              </p:blipFill>
              <p:spPr>
                <a:xfrm>
                  <a:off x="2907120" y="6554924"/>
                  <a:ext cx="148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Ink 52">
                  <a:extLst>
                    <a:ext uri="{FF2B5EF4-FFF2-40B4-BE49-F238E27FC236}">
                      <a16:creationId xmlns:a16="http://schemas.microsoft.com/office/drawing/2014/main" id="{164368A9-D165-40BD-93FB-E8248D51D628}"/>
                    </a:ext>
                  </a:extLst>
                </p14:cNvPr>
                <p14:cNvContentPartPr/>
                <p14:nvPr/>
              </p14:nvContentPartPr>
              <p14:xfrm>
                <a:off x="3035640" y="6554564"/>
                <a:ext cx="90720" cy="26640"/>
              </p14:xfrm>
            </p:contentPart>
          </mc:Choice>
          <mc:Fallback xmlns="">
            <p:pic>
              <p:nvPicPr>
                <p:cNvPr id="53" name="Ink 52">
                  <a:extLst>
                    <a:ext uri="{FF2B5EF4-FFF2-40B4-BE49-F238E27FC236}">
                      <a16:creationId xmlns:a16="http://schemas.microsoft.com/office/drawing/2014/main" id="{164368A9-D165-40BD-93FB-E8248D51D628}"/>
                    </a:ext>
                  </a:extLst>
                </p:cNvPr>
                <p:cNvPicPr/>
                <p:nvPr/>
              </p:nvPicPr>
              <p:blipFill>
                <a:blip r:embed="rId38"/>
                <a:stretch>
                  <a:fillRect/>
                </a:stretch>
              </p:blipFill>
              <p:spPr>
                <a:xfrm>
                  <a:off x="3017640" y="6536564"/>
                  <a:ext cx="126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 name="Ink 53">
                  <a:extLst>
                    <a:ext uri="{FF2B5EF4-FFF2-40B4-BE49-F238E27FC236}">
                      <a16:creationId xmlns:a16="http://schemas.microsoft.com/office/drawing/2014/main" id="{92A28B03-C8BB-42C6-82A2-604E2D98BF84}"/>
                    </a:ext>
                  </a:extLst>
                </p14:cNvPr>
                <p14:cNvContentPartPr/>
                <p14:nvPr/>
              </p14:nvContentPartPr>
              <p14:xfrm>
                <a:off x="3060840" y="6610724"/>
                <a:ext cx="89640" cy="36000"/>
              </p14:xfrm>
            </p:contentPart>
          </mc:Choice>
          <mc:Fallback xmlns="">
            <p:pic>
              <p:nvPicPr>
                <p:cNvPr id="54" name="Ink 53">
                  <a:extLst>
                    <a:ext uri="{FF2B5EF4-FFF2-40B4-BE49-F238E27FC236}">
                      <a16:creationId xmlns:a16="http://schemas.microsoft.com/office/drawing/2014/main" id="{92A28B03-C8BB-42C6-82A2-604E2D98BF84}"/>
                    </a:ext>
                  </a:extLst>
                </p:cNvPr>
                <p:cNvPicPr/>
                <p:nvPr/>
              </p:nvPicPr>
              <p:blipFill>
                <a:blip r:embed="rId40"/>
                <a:stretch>
                  <a:fillRect/>
                </a:stretch>
              </p:blipFill>
              <p:spPr>
                <a:xfrm>
                  <a:off x="3042840" y="6592724"/>
                  <a:ext cx="1252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5" name="Ink 54">
                  <a:extLst>
                    <a:ext uri="{FF2B5EF4-FFF2-40B4-BE49-F238E27FC236}">
                      <a16:creationId xmlns:a16="http://schemas.microsoft.com/office/drawing/2014/main" id="{085246AF-F410-40C5-8AB4-0656B418AD17}"/>
                    </a:ext>
                  </a:extLst>
                </p14:cNvPr>
                <p14:cNvContentPartPr/>
                <p14:nvPr/>
              </p14:nvContentPartPr>
              <p14:xfrm>
                <a:off x="4154880" y="6583724"/>
                <a:ext cx="157680" cy="34560"/>
              </p14:xfrm>
            </p:contentPart>
          </mc:Choice>
          <mc:Fallback xmlns="">
            <p:pic>
              <p:nvPicPr>
                <p:cNvPr id="55" name="Ink 54">
                  <a:extLst>
                    <a:ext uri="{FF2B5EF4-FFF2-40B4-BE49-F238E27FC236}">
                      <a16:creationId xmlns:a16="http://schemas.microsoft.com/office/drawing/2014/main" id="{085246AF-F410-40C5-8AB4-0656B418AD17}"/>
                    </a:ext>
                  </a:extLst>
                </p:cNvPr>
                <p:cNvPicPr/>
                <p:nvPr/>
              </p:nvPicPr>
              <p:blipFill>
                <a:blip r:embed="rId42"/>
                <a:stretch>
                  <a:fillRect/>
                </a:stretch>
              </p:blipFill>
              <p:spPr>
                <a:xfrm>
                  <a:off x="4136880" y="6566084"/>
                  <a:ext cx="193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6" name="Ink 55">
                  <a:extLst>
                    <a:ext uri="{FF2B5EF4-FFF2-40B4-BE49-F238E27FC236}">
                      <a16:creationId xmlns:a16="http://schemas.microsoft.com/office/drawing/2014/main" id="{A8C487B5-2C3D-43CB-AFD3-07E9AB902BA1}"/>
                    </a:ext>
                  </a:extLst>
                </p14:cNvPr>
                <p14:cNvContentPartPr/>
                <p14:nvPr/>
              </p14:nvContentPartPr>
              <p14:xfrm>
                <a:off x="4214640" y="6497684"/>
                <a:ext cx="22320" cy="256680"/>
              </p14:xfrm>
            </p:contentPart>
          </mc:Choice>
          <mc:Fallback xmlns="">
            <p:pic>
              <p:nvPicPr>
                <p:cNvPr id="56" name="Ink 55">
                  <a:extLst>
                    <a:ext uri="{FF2B5EF4-FFF2-40B4-BE49-F238E27FC236}">
                      <a16:creationId xmlns:a16="http://schemas.microsoft.com/office/drawing/2014/main" id="{A8C487B5-2C3D-43CB-AFD3-07E9AB902BA1}"/>
                    </a:ext>
                  </a:extLst>
                </p:cNvPr>
                <p:cNvPicPr/>
                <p:nvPr/>
              </p:nvPicPr>
              <p:blipFill>
                <a:blip r:embed="rId44"/>
                <a:stretch>
                  <a:fillRect/>
                </a:stretch>
              </p:blipFill>
              <p:spPr>
                <a:xfrm>
                  <a:off x="4197000" y="6479684"/>
                  <a:ext cx="579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A0CBA740-123B-40E8-9258-1D09BC6995DA}"/>
                    </a:ext>
                  </a:extLst>
                </p14:cNvPr>
                <p14:cNvContentPartPr/>
                <p14:nvPr/>
              </p14:nvContentPartPr>
              <p14:xfrm>
                <a:off x="4260720" y="6641324"/>
                <a:ext cx="88200" cy="222120"/>
              </p14:xfrm>
            </p:contentPart>
          </mc:Choice>
          <mc:Fallback xmlns="">
            <p:pic>
              <p:nvPicPr>
                <p:cNvPr id="57" name="Ink 56">
                  <a:extLst>
                    <a:ext uri="{FF2B5EF4-FFF2-40B4-BE49-F238E27FC236}">
                      <a16:creationId xmlns:a16="http://schemas.microsoft.com/office/drawing/2014/main" id="{A0CBA740-123B-40E8-9258-1D09BC6995DA}"/>
                    </a:ext>
                  </a:extLst>
                </p:cNvPr>
                <p:cNvPicPr/>
                <p:nvPr/>
              </p:nvPicPr>
              <p:blipFill>
                <a:blip r:embed="rId46"/>
                <a:stretch>
                  <a:fillRect/>
                </a:stretch>
              </p:blipFill>
              <p:spPr>
                <a:xfrm>
                  <a:off x="4243080" y="6623324"/>
                  <a:ext cx="123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8" name="Ink 57">
                  <a:extLst>
                    <a:ext uri="{FF2B5EF4-FFF2-40B4-BE49-F238E27FC236}">
                      <a16:creationId xmlns:a16="http://schemas.microsoft.com/office/drawing/2014/main" id="{7DCB6047-BBAC-419C-BA0C-EB96BEF23270}"/>
                    </a:ext>
                  </a:extLst>
                </p14:cNvPr>
                <p14:cNvContentPartPr/>
                <p14:nvPr/>
              </p14:nvContentPartPr>
              <p14:xfrm>
                <a:off x="4382040" y="6661113"/>
                <a:ext cx="36360" cy="36000"/>
              </p14:xfrm>
            </p:contentPart>
          </mc:Choice>
          <mc:Fallback xmlns="">
            <p:pic>
              <p:nvPicPr>
                <p:cNvPr id="58" name="Ink 57">
                  <a:extLst>
                    <a:ext uri="{FF2B5EF4-FFF2-40B4-BE49-F238E27FC236}">
                      <a16:creationId xmlns:a16="http://schemas.microsoft.com/office/drawing/2014/main" id="{7DCB6047-BBAC-419C-BA0C-EB96BEF23270}"/>
                    </a:ext>
                  </a:extLst>
                </p:cNvPr>
                <p:cNvPicPr/>
                <p:nvPr/>
              </p:nvPicPr>
              <p:blipFill>
                <a:blip r:embed="rId48"/>
                <a:stretch>
                  <a:fillRect/>
                </a:stretch>
              </p:blipFill>
              <p:spPr>
                <a:xfrm>
                  <a:off x="4364400" y="6643113"/>
                  <a:ext cx="72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9" name="Ink 58">
                  <a:extLst>
                    <a:ext uri="{FF2B5EF4-FFF2-40B4-BE49-F238E27FC236}">
                      <a16:creationId xmlns:a16="http://schemas.microsoft.com/office/drawing/2014/main" id="{D561BCBE-5E1A-4CC2-B4D1-ADAD6405D926}"/>
                    </a:ext>
                  </a:extLst>
                </p14:cNvPr>
                <p14:cNvContentPartPr/>
                <p14:nvPr/>
              </p14:nvContentPartPr>
              <p14:xfrm>
                <a:off x="4415160" y="6708273"/>
                <a:ext cx="118440" cy="32040"/>
              </p14:xfrm>
            </p:contentPart>
          </mc:Choice>
          <mc:Fallback xmlns="">
            <p:pic>
              <p:nvPicPr>
                <p:cNvPr id="59" name="Ink 58">
                  <a:extLst>
                    <a:ext uri="{FF2B5EF4-FFF2-40B4-BE49-F238E27FC236}">
                      <a16:creationId xmlns:a16="http://schemas.microsoft.com/office/drawing/2014/main" id="{D561BCBE-5E1A-4CC2-B4D1-ADAD6405D926}"/>
                    </a:ext>
                  </a:extLst>
                </p:cNvPr>
                <p:cNvPicPr/>
                <p:nvPr/>
              </p:nvPicPr>
              <p:blipFill>
                <a:blip r:embed="rId50"/>
                <a:stretch>
                  <a:fillRect/>
                </a:stretch>
              </p:blipFill>
              <p:spPr>
                <a:xfrm>
                  <a:off x="4397520" y="6690273"/>
                  <a:ext cx="1540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482A186E-A980-4F6E-8D86-B91591773A4C}"/>
                    </a:ext>
                  </a:extLst>
                </p14:cNvPr>
                <p14:cNvContentPartPr/>
                <p14:nvPr/>
              </p14:nvContentPartPr>
              <p14:xfrm>
                <a:off x="5948400" y="6597404"/>
                <a:ext cx="91800" cy="222480"/>
              </p14:xfrm>
            </p:contentPart>
          </mc:Choice>
          <mc:Fallback xmlns="">
            <p:pic>
              <p:nvPicPr>
                <p:cNvPr id="47" name="Ink 46">
                  <a:extLst>
                    <a:ext uri="{FF2B5EF4-FFF2-40B4-BE49-F238E27FC236}">
                      <a16:creationId xmlns:a16="http://schemas.microsoft.com/office/drawing/2014/main" id="{482A186E-A980-4F6E-8D86-B91591773A4C}"/>
                    </a:ext>
                  </a:extLst>
                </p:cNvPr>
                <p:cNvPicPr/>
                <p:nvPr/>
              </p:nvPicPr>
              <p:blipFill>
                <a:blip r:embed="rId52"/>
                <a:stretch>
                  <a:fillRect/>
                </a:stretch>
              </p:blipFill>
              <p:spPr>
                <a:xfrm>
                  <a:off x="5930400" y="6579404"/>
                  <a:ext cx="127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04A0AC8D-B4FD-4279-B44E-7CE3ADADFC4A}"/>
                    </a:ext>
                  </a:extLst>
                </p14:cNvPr>
                <p14:cNvContentPartPr/>
                <p14:nvPr/>
              </p14:nvContentPartPr>
              <p14:xfrm>
                <a:off x="6043080" y="6591644"/>
                <a:ext cx="51120" cy="43920"/>
              </p14:xfrm>
            </p:contentPart>
          </mc:Choice>
          <mc:Fallback xmlns="">
            <p:pic>
              <p:nvPicPr>
                <p:cNvPr id="48" name="Ink 47">
                  <a:extLst>
                    <a:ext uri="{FF2B5EF4-FFF2-40B4-BE49-F238E27FC236}">
                      <a16:creationId xmlns:a16="http://schemas.microsoft.com/office/drawing/2014/main" id="{04A0AC8D-B4FD-4279-B44E-7CE3ADADFC4A}"/>
                    </a:ext>
                  </a:extLst>
                </p:cNvPr>
                <p:cNvPicPr/>
                <p:nvPr/>
              </p:nvPicPr>
              <p:blipFill>
                <a:blip r:embed="rId54"/>
                <a:stretch>
                  <a:fillRect/>
                </a:stretch>
              </p:blipFill>
              <p:spPr>
                <a:xfrm>
                  <a:off x="6025440" y="6574004"/>
                  <a:ext cx="86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Ink 59">
                  <a:extLst>
                    <a:ext uri="{FF2B5EF4-FFF2-40B4-BE49-F238E27FC236}">
                      <a16:creationId xmlns:a16="http://schemas.microsoft.com/office/drawing/2014/main" id="{3F894EE1-6AF8-4591-9B3F-D6A16E46CF5C}"/>
                    </a:ext>
                  </a:extLst>
                </p14:cNvPr>
                <p14:cNvContentPartPr/>
                <p14:nvPr/>
              </p14:nvContentPartPr>
              <p14:xfrm>
                <a:off x="5471400" y="6612873"/>
                <a:ext cx="201600" cy="30960"/>
              </p14:xfrm>
            </p:contentPart>
          </mc:Choice>
          <mc:Fallback xmlns="">
            <p:pic>
              <p:nvPicPr>
                <p:cNvPr id="60" name="Ink 59">
                  <a:extLst>
                    <a:ext uri="{FF2B5EF4-FFF2-40B4-BE49-F238E27FC236}">
                      <a16:creationId xmlns:a16="http://schemas.microsoft.com/office/drawing/2014/main" id="{3F894EE1-6AF8-4591-9B3F-D6A16E46CF5C}"/>
                    </a:ext>
                  </a:extLst>
                </p:cNvPr>
                <p:cNvPicPr/>
                <p:nvPr/>
              </p:nvPicPr>
              <p:blipFill>
                <a:blip r:embed="rId56"/>
                <a:stretch>
                  <a:fillRect/>
                </a:stretch>
              </p:blipFill>
              <p:spPr>
                <a:xfrm>
                  <a:off x="5453400" y="6594873"/>
                  <a:ext cx="2372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 name="Ink 60">
                  <a:extLst>
                    <a:ext uri="{FF2B5EF4-FFF2-40B4-BE49-F238E27FC236}">
                      <a16:creationId xmlns:a16="http://schemas.microsoft.com/office/drawing/2014/main" id="{6B8DD93A-28D1-4C50-B801-9FEF0CD62776}"/>
                    </a:ext>
                  </a:extLst>
                </p14:cNvPr>
                <p14:cNvContentPartPr/>
                <p14:nvPr/>
              </p14:nvContentPartPr>
              <p14:xfrm>
                <a:off x="5575440" y="6530793"/>
                <a:ext cx="47520" cy="275040"/>
              </p14:xfrm>
            </p:contentPart>
          </mc:Choice>
          <mc:Fallback xmlns="">
            <p:pic>
              <p:nvPicPr>
                <p:cNvPr id="61" name="Ink 60">
                  <a:extLst>
                    <a:ext uri="{FF2B5EF4-FFF2-40B4-BE49-F238E27FC236}">
                      <a16:creationId xmlns:a16="http://schemas.microsoft.com/office/drawing/2014/main" id="{6B8DD93A-28D1-4C50-B801-9FEF0CD62776}"/>
                    </a:ext>
                  </a:extLst>
                </p:cNvPr>
                <p:cNvPicPr/>
                <p:nvPr/>
              </p:nvPicPr>
              <p:blipFill>
                <a:blip r:embed="rId58"/>
                <a:stretch>
                  <a:fillRect/>
                </a:stretch>
              </p:blipFill>
              <p:spPr>
                <a:xfrm>
                  <a:off x="5557440" y="6513153"/>
                  <a:ext cx="831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2" name="Ink 61">
                  <a:extLst>
                    <a:ext uri="{FF2B5EF4-FFF2-40B4-BE49-F238E27FC236}">
                      <a16:creationId xmlns:a16="http://schemas.microsoft.com/office/drawing/2014/main" id="{A9E58625-7CB4-46CB-BBD6-4C435B56BB17}"/>
                    </a:ext>
                  </a:extLst>
                </p14:cNvPr>
                <p14:cNvContentPartPr/>
                <p14:nvPr/>
              </p14:nvContentPartPr>
              <p14:xfrm>
                <a:off x="5633760" y="6643833"/>
                <a:ext cx="108360" cy="186480"/>
              </p14:xfrm>
            </p:contentPart>
          </mc:Choice>
          <mc:Fallback xmlns="">
            <p:pic>
              <p:nvPicPr>
                <p:cNvPr id="62" name="Ink 61">
                  <a:extLst>
                    <a:ext uri="{FF2B5EF4-FFF2-40B4-BE49-F238E27FC236}">
                      <a16:creationId xmlns:a16="http://schemas.microsoft.com/office/drawing/2014/main" id="{A9E58625-7CB4-46CB-BBD6-4C435B56BB17}"/>
                    </a:ext>
                  </a:extLst>
                </p:cNvPr>
                <p:cNvPicPr/>
                <p:nvPr/>
              </p:nvPicPr>
              <p:blipFill>
                <a:blip r:embed="rId60"/>
                <a:stretch>
                  <a:fillRect/>
                </a:stretch>
              </p:blipFill>
              <p:spPr>
                <a:xfrm>
                  <a:off x="5615760" y="6626193"/>
                  <a:ext cx="1440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3" name="Ink 62">
                  <a:extLst>
                    <a:ext uri="{FF2B5EF4-FFF2-40B4-BE49-F238E27FC236}">
                      <a16:creationId xmlns:a16="http://schemas.microsoft.com/office/drawing/2014/main" id="{D9148AC9-4C04-4863-BB49-DC52EFD9F956}"/>
                    </a:ext>
                  </a:extLst>
                </p14:cNvPr>
                <p14:cNvContentPartPr/>
                <p14:nvPr/>
              </p14:nvContentPartPr>
              <p14:xfrm>
                <a:off x="5754000" y="6645273"/>
                <a:ext cx="101880" cy="33480"/>
              </p14:xfrm>
            </p:contentPart>
          </mc:Choice>
          <mc:Fallback xmlns="">
            <p:pic>
              <p:nvPicPr>
                <p:cNvPr id="63" name="Ink 62">
                  <a:extLst>
                    <a:ext uri="{FF2B5EF4-FFF2-40B4-BE49-F238E27FC236}">
                      <a16:creationId xmlns:a16="http://schemas.microsoft.com/office/drawing/2014/main" id="{D9148AC9-4C04-4863-BB49-DC52EFD9F956}"/>
                    </a:ext>
                  </a:extLst>
                </p:cNvPr>
                <p:cNvPicPr/>
                <p:nvPr/>
              </p:nvPicPr>
              <p:blipFill>
                <a:blip r:embed="rId62"/>
                <a:stretch>
                  <a:fillRect/>
                </a:stretch>
              </p:blipFill>
              <p:spPr>
                <a:xfrm>
                  <a:off x="5736000" y="6627273"/>
                  <a:ext cx="137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4" name="Ink 63">
                  <a:extLst>
                    <a:ext uri="{FF2B5EF4-FFF2-40B4-BE49-F238E27FC236}">
                      <a16:creationId xmlns:a16="http://schemas.microsoft.com/office/drawing/2014/main" id="{6CD5BEFB-4D8B-4551-BDD9-9DF2A3325100}"/>
                    </a:ext>
                  </a:extLst>
                </p14:cNvPr>
                <p14:cNvContentPartPr/>
                <p14:nvPr/>
              </p14:nvContentPartPr>
              <p14:xfrm>
                <a:off x="5816280" y="6716193"/>
                <a:ext cx="92880" cy="13680"/>
              </p14:xfrm>
            </p:contentPart>
          </mc:Choice>
          <mc:Fallback xmlns="">
            <p:pic>
              <p:nvPicPr>
                <p:cNvPr id="64" name="Ink 63">
                  <a:extLst>
                    <a:ext uri="{FF2B5EF4-FFF2-40B4-BE49-F238E27FC236}">
                      <a16:creationId xmlns:a16="http://schemas.microsoft.com/office/drawing/2014/main" id="{6CD5BEFB-4D8B-4551-BDD9-9DF2A3325100}"/>
                    </a:ext>
                  </a:extLst>
                </p:cNvPr>
                <p:cNvPicPr/>
                <p:nvPr/>
              </p:nvPicPr>
              <p:blipFill>
                <a:blip r:embed="rId64"/>
                <a:stretch>
                  <a:fillRect/>
                </a:stretch>
              </p:blipFill>
              <p:spPr>
                <a:xfrm>
                  <a:off x="5798280" y="6698193"/>
                  <a:ext cx="128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Ink 34">
                  <a:extLst>
                    <a:ext uri="{FF2B5EF4-FFF2-40B4-BE49-F238E27FC236}">
                      <a16:creationId xmlns:a16="http://schemas.microsoft.com/office/drawing/2014/main" id="{907BFC99-BE14-486B-B7B2-4E84B8AD240D}"/>
                    </a:ext>
                  </a:extLst>
                </p14:cNvPr>
                <p14:cNvContentPartPr/>
                <p14:nvPr/>
              </p14:nvContentPartPr>
              <p14:xfrm>
                <a:off x="3350640" y="5785964"/>
                <a:ext cx="11520" cy="138600"/>
              </p14:xfrm>
            </p:contentPart>
          </mc:Choice>
          <mc:Fallback xmlns="">
            <p:pic>
              <p:nvPicPr>
                <p:cNvPr id="35" name="Ink 34">
                  <a:extLst>
                    <a:ext uri="{FF2B5EF4-FFF2-40B4-BE49-F238E27FC236}">
                      <a16:creationId xmlns:a16="http://schemas.microsoft.com/office/drawing/2014/main" id="{907BFC99-BE14-486B-B7B2-4E84B8AD240D}"/>
                    </a:ext>
                  </a:extLst>
                </p:cNvPr>
                <p:cNvPicPr/>
                <p:nvPr/>
              </p:nvPicPr>
              <p:blipFill>
                <a:blip r:embed="rId66"/>
                <a:stretch>
                  <a:fillRect/>
                </a:stretch>
              </p:blipFill>
              <p:spPr>
                <a:xfrm>
                  <a:off x="3332640" y="5767964"/>
                  <a:ext cx="47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Ink 35">
                  <a:extLst>
                    <a:ext uri="{FF2B5EF4-FFF2-40B4-BE49-F238E27FC236}">
                      <a16:creationId xmlns:a16="http://schemas.microsoft.com/office/drawing/2014/main" id="{7975B06F-2AC6-4A04-A9A2-A42576ED0564}"/>
                    </a:ext>
                  </a:extLst>
                </p14:cNvPr>
                <p14:cNvContentPartPr/>
                <p14:nvPr/>
              </p14:nvContentPartPr>
              <p14:xfrm>
                <a:off x="3364680" y="5958764"/>
                <a:ext cx="47520" cy="425880"/>
              </p14:xfrm>
            </p:contentPart>
          </mc:Choice>
          <mc:Fallback xmlns="">
            <p:pic>
              <p:nvPicPr>
                <p:cNvPr id="36" name="Ink 35">
                  <a:extLst>
                    <a:ext uri="{FF2B5EF4-FFF2-40B4-BE49-F238E27FC236}">
                      <a16:creationId xmlns:a16="http://schemas.microsoft.com/office/drawing/2014/main" id="{7975B06F-2AC6-4A04-A9A2-A42576ED0564}"/>
                    </a:ext>
                  </a:extLst>
                </p:cNvPr>
                <p:cNvPicPr/>
                <p:nvPr/>
              </p:nvPicPr>
              <p:blipFill>
                <a:blip r:embed="rId68"/>
                <a:stretch>
                  <a:fillRect/>
                </a:stretch>
              </p:blipFill>
              <p:spPr>
                <a:xfrm>
                  <a:off x="3346680" y="5941124"/>
                  <a:ext cx="8316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Ink 68">
                  <a:extLst>
                    <a:ext uri="{FF2B5EF4-FFF2-40B4-BE49-F238E27FC236}">
                      <a16:creationId xmlns:a16="http://schemas.microsoft.com/office/drawing/2014/main" id="{68F0CA8F-0365-4711-B415-CA24CE4C1B3D}"/>
                    </a:ext>
                  </a:extLst>
                </p14:cNvPr>
                <p14:cNvContentPartPr/>
                <p14:nvPr/>
              </p14:nvContentPartPr>
              <p14:xfrm>
                <a:off x="3361440" y="5332713"/>
                <a:ext cx="75240" cy="489600"/>
              </p14:xfrm>
            </p:contentPart>
          </mc:Choice>
          <mc:Fallback xmlns="">
            <p:pic>
              <p:nvPicPr>
                <p:cNvPr id="69" name="Ink 68">
                  <a:extLst>
                    <a:ext uri="{FF2B5EF4-FFF2-40B4-BE49-F238E27FC236}">
                      <a16:creationId xmlns:a16="http://schemas.microsoft.com/office/drawing/2014/main" id="{68F0CA8F-0365-4711-B415-CA24CE4C1B3D}"/>
                    </a:ext>
                  </a:extLst>
                </p:cNvPr>
                <p:cNvPicPr/>
                <p:nvPr/>
              </p:nvPicPr>
              <p:blipFill>
                <a:blip r:embed="rId70"/>
                <a:stretch>
                  <a:fillRect/>
                </a:stretch>
              </p:blipFill>
              <p:spPr>
                <a:xfrm>
                  <a:off x="3343800" y="5315073"/>
                  <a:ext cx="11088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8" name="Ink 67">
                  <a:extLst>
                    <a:ext uri="{FF2B5EF4-FFF2-40B4-BE49-F238E27FC236}">
                      <a16:creationId xmlns:a16="http://schemas.microsoft.com/office/drawing/2014/main" id="{B6C3C010-A114-4577-B70A-90FDF433A28B}"/>
                    </a:ext>
                  </a:extLst>
                </p14:cNvPr>
                <p14:cNvContentPartPr/>
                <p14:nvPr/>
              </p14:nvContentPartPr>
              <p14:xfrm>
                <a:off x="3317520" y="4818633"/>
                <a:ext cx="15120" cy="117000"/>
              </p14:xfrm>
            </p:contentPart>
          </mc:Choice>
          <mc:Fallback xmlns="">
            <p:pic>
              <p:nvPicPr>
                <p:cNvPr id="68" name="Ink 67">
                  <a:extLst>
                    <a:ext uri="{FF2B5EF4-FFF2-40B4-BE49-F238E27FC236}">
                      <a16:creationId xmlns:a16="http://schemas.microsoft.com/office/drawing/2014/main" id="{B6C3C010-A114-4577-B70A-90FDF433A28B}"/>
                    </a:ext>
                  </a:extLst>
                </p:cNvPr>
                <p:cNvPicPr/>
                <p:nvPr/>
              </p:nvPicPr>
              <p:blipFill>
                <a:blip r:embed="rId72"/>
                <a:stretch>
                  <a:fillRect/>
                </a:stretch>
              </p:blipFill>
              <p:spPr>
                <a:xfrm>
                  <a:off x="3299880" y="4800633"/>
                  <a:ext cx="50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 name="Ink 69">
                  <a:extLst>
                    <a:ext uri="{FF2B5EF4-FFF2-40B4-BE49-F238E27FC236}">
                      <a16:creationId xmlns:a16="http://schemas.microsoft.com/office/drawing/2014/main" id="{BDA38FCD-7F89-4693-9F5C-25C978DE16FC}"/>
                    </a:ext>
                  </a:extLst>
                </p14:cNvPr>
                <p14:cNvContentPartPr/>
                <p14:nvPr/>
              </p14:nvContentPartPr>
              <p14:xfrm>
                <a:off x="3313920" y="4719993"/>
                <a:ext cx="51120" cy="85680"/>
              </p14:xfrm>
            </p:contentPart>
          </mc:Choice>
          <mc:Fallback xmlns="">
            <p:pic>
              <p:nvPicPr>
                <p:cNvPr id="70" name="Ink 69">
                  <a:extLst>
                    <a:ext uri="{FF2B5EF4-FFF2-40B4-BE49-F238E27FC236}">
                      <a16:creationId xmlns:a16="http://schemas.microsoft.com/office/drawing/2014/main" id="{BDA38FCD-7F89-4693-9F5C-25C978DE16FC}"/>
                    </a:ext>
                  </a:extLst>
                </p:cNvPr>
                <p:cNvPicPr/>
                <p:nvPr/>
              </p:nvPicPr>
              <p:blipFill>
                <a:blip r:embed="rId74"/>
                <a:stretch>
                  <a:fillRect/>
                </a:stretch>
              </p:blipFill>
              <p:spPr>
                <a:xfrm>
                  <a:off x="3296280" y="4702353"/>
                  <a:ext cx="867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1" name="Ink 70">
                  <a:extLst>
                    <a:ext uri="{FF2B5EF4-FFF2-40B4-BE49-F238E27FC236}">
                      <a16:creationId xmlns:a16="http://schemas.microsoft.com/office/drawing/2014/main" id="{AB343434-6B7B-478C-871F-A48F1D7CFD67}"/>
                    </a:ext>
                  </a:extLst>
                </p14:cNvPr>
                <p14:cNvContentPartPr/>
                <p14:nvPr/>
              </p14:nvContentPartPr>
              <p14:xfrm>
                <a:off x="4492920" y="5684793"/>
                <a:ext cx="90000" cy="97200"/>
              </p14:xfrm>
            </p:contentPart>
          </mc:Choice>
          <mc:Fallback xmlns="">
            <p:pic>
              <p:nvPicPr>
                <p:cNvPr id="71" name="Ink 70">
                  <a:extLst>
                    <a:ext uri="{FF2B5EF4-FFF2-40B4-BE49-F238E27FC236}">
                      <a16:creationId xmlns:a16="http://schemas.microsoft.com/office/drawing/2014/main" id="{AB343434-6B7B-478C-871F-A48F1D7CFD67}"/>
                    </a:ext>
                  </a:extLst>
                </p:cNvPr>
                <p:cNvPicPr/>
                <p:nvPr/>
              </p:nvPicPr>
              <p:blipFill>
                <a:blip r:embed="rId76"/>
                <a:stretch>
                  <a:fillRect/>
                </a:stretch>
              </p:blipFill>
              <p:spPr>
                <a:xfrm>
                  <a:off x="4474920" y="5667153"/>
                  <a:ext cx="125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AA63427E-5B34-4C9B-9F6F-CF955BD3D83B}"/>
                    </a:ext>
                  </a:extLst>
                </p14:cNvPr>
                <p14:cNvContentPartPr/>
                <p14:nvPr/>
              </p14:nvContentPartPr>
              <p14:xfrm>
                <a:off x="5885760" y="5960553"/>
                <a:ext cx="116640" cy="121320"/>
              </p14:xfrm>
            </p:contentPart>
          </mc:Choice>
          <mc:Fallback xmlns="">
            <p:pic>
              <p:nvPicPr>
                <p:cNvPr id="74" name="Ink 73">
                  <a:extLst>
                    <a:ext uri="{FF2B5EF4-FFF2-40B4-BE49-F238E27FC236}">
                      <a16:creationId xmlns:a16="http://schemas.microsoft.com/office/drawing/2014/main" id="{AA63427E-5B34-4C9B-9F6F-CF955BD3D83B}"/>
                    </a:ext>
                  </a:extLst>
                </p:cNvPr>
                <p:cNvPicPr/>
                <p:nvPr/>
              </p:nvPicPr>
              <p:blipFill>
                <a:blip r:embed="rId78"/>
                <a:stretch>
                  <a:fillRect/>
                </a:stretch>
              </p:blipFill>
              <p:spPr>
                <a:xfrm>
                  <a:off x="5868120" y="5942913"/>
                  <a:ext cx="152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5" name="Ink 74">
                  <a:extLst>
                    <a:ext uri="{FF2B5EF4-FFF2-40B4-BE49-F238E27FC236}">
                      <a16:creationId xmlns:a16="http://schemas.microsoft.com/office/drawing/2014/main" id="{F6ED2AAD-9C4C-496F-BDF9-6EA72E5B8D3D}"/>
                    </a:ext>
                  </a:extLst>
                </p14:cNvPr>
                <p14:cNvContentPartPr/>
                <p14:nvPr/>
              </p14:nvContentPartPr>
              <p14:xfrm>
                <a:off x="3370800" y="3426873"/>
                <a:ext cx="16560" cy="252360"/>
              </p14:xfrm>
            </p:contentPart>
          </mc:Choice>
          <mc:Fallback xmlns="">
            <p:pic>
              <p:nvPicPr>
                <p:cNvPr id="75" name="Ink 74">
                  <a:extLst>
                    <a:ext uri="{FF2B5EF4-FFF2-40B4-BE49-F238E27FC236}">
                      <a16:creationId xmlns:a16="http://schemas.microsoft.com/office/drawing/2014/main" id="{F6ED2AAD-9C4C-496F-BDF9-6EA72E5B8D3D}"/>
                    </a:ext>
                  </a:extLst>
                </p:cNvPr>
                <p:cNvPicPr/>
                <p:nvPr/>
              </p:nvPicPr>
              <p:blipFill>
                <a:blip r:embed="rId80"/>
                <a:stretch>
                  <a:fillRect/>
                </a:stretch>
              </p:blipFill>
              <p:spPr>
                <a:xfrm>
                  <a:off x="3353160" y="3408873"/>
                  <a:ext cx="522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6" name="Ink 75">
                  <a:extLst>
                    <a:ext uri="{FF2B5EF4-FFF2-40B4-BE49-F238E27FC236}">
                      <a16:creationId xmlns:a16="http://schemas.microsoft.com/office/drawing/2014/main" id="{D13D8659-B571-49E0-A83A-FD84F92052C5}"/>
                    </a:ext>
                  </a:extLst>
                </p14:cNvPr>
                <p14:cNvContentPartPr/>
                <p14:nvPr/>
              </p14:nvContentPartPr>
              <p14:xfrm>
                <a:off x="3050040" y="3793713"/>
                <a:ext cx="601560" cy="26280"/>
              </p14:xfrm>
            </p:contentPart>
          </mc:Choice>
          <mc:Fallback xmlns="">
            <p:pic>
              <p:nvPicPr>
                <p:cNvPr id="76" name="Ink 75">
                  <a:extLst>
                    <a:ext uri="{FF2B5EF4-FFF2-40B4-BE49-F238E27FC236}">
                      <a16:creationId xmlns:a16="http://schemas.microsoft.com/office/drawing/2014/main" id="{D13D8659-B571-49E0-A83A-FD84F92052C5}"/>
                    </a:ext>
                  </a:extLst>
                </p:cNvPr>
                <p:cNvPicPr/>
                <p:nvPr/>
              </p:nvPicPr>
              <p:blipFill>
                <a:blip r:embed="rId82"/>
                <a:stretch>
                  <a:fillRect/>
                </a:stretch>
              </p:blipFill>
              <p:spPr>
                <a:xfrm>
                  <a:off x="3032400" y="3775713"/>
                  <a:ext cx="637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7" name="Ink 76">
                  <a:extLst>
                    <a:ext uri="{FF2B5EF4-FFF2-40B4-BE49-F238E27FC236}">
                      <a16:creationId xmlns:a16="http://schemas.microsoft.com/office/drawing/2014/main" id="{3D98EC54-C058-4FA9-8E2E-B3B37E419F1A}"/>
                    </a:ext>
                  </a:extLst>
                </p14:cNvPr>
                <p14:cNvContentPartPr/>
                <p14:nvPr/>
              </p14:nvContentPartPr>
              <p14:xfrm>
                <a:off x="2871480" y="3920433"/>
                <a:ext cx="29520" cy="262080"/>
              </p14:xfrm>
            </p:contentPart>
          </mc:Choice>
          <mc:Fallback xmlns="">
            <p:pic>
              <p:nvPicPr>
                <p:cNvPr id="77" name="Ink 76">
                  <a:extLst>
                    <a:ext uri="{FF2B5EF4-FFF2-40B4-BE49-F238E27FC236}">
                      <a16:creationId xmlns:a16="http://schemas.microsoft.com/office/drawing/2014/main" id="{3D98EC54-C058-4FA9-8E2E-B3B37E419F1A}"/>
                    </a:ext>
                  </a:extLst>
                </p:cNvPr>
                <p:cNvPicPr/>
                <p:nvPr/>
              </p:nvPicPr>
              <p:blipFill>
                <a:blip r:embed="rId84"/>
                <a:stretch>
                  <a:fillRect/>
                </a:stretch>
              </p:blipFill>
              <p:spPr>
                <a:xfrm>
                  <a:off x="2853480" y="3902433"/>
                  <a:ext cx="651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8" name="Ink 77">
                  <a:extLst>
                    <a:ext uri="{FF2B5EF4-FFF2-40B4-BE49-F238E27FC236}">
                      <a16:creationId xmlns:a16="http://schemas.microsoft.com/office/drawing/2014/main" id="{A5F3F9CE-7E76-4F88-A512-964A004F8318}"/>
                    </a:ext>
                  </a:extLst>
                </p14:cNvPr>
                <p14:cNvContentPartPr/>
                <p14:nvPr/>
              </p14:nvContentPartPr>
              <p14:xfrm>
                <a:off x="2984880" y="4066233"/>
                <a:ext cx="106200" cy="30240"/>
              </p14:xfrm>
            </p:contentPart>
          </mc:Choice>
          <mc:Fallback xmlns="">
            <p:pic>
              <p:nvPicPr>
                <p:cNvPr id="78" name="Ink 77">
                  <a:extLst>
                    <a:ext uri="{FF2B5EF4-FFF2-40B4-BE49-F238E27FC236}">
                      <a16:creationId xmlns:a16="http://schemas.microsoft.com/office/drawing/2014/main" id="{A5F3F9CE-7E76-4F88-A512-964A004F8318}"/>
                    </a:ext>
                  </a:extLst>
                </p:cNvPr>
                <p:cNvPicPr/>
                <p:nvPr/>
              </p:nvPicPr>
              <p:blipFill>
                <a:blip r:embed="rId86"/>
                <a:stretch>
                  <a:fillRect/>
                </a:stretch>
              </p:blipFill>
              <p:spPr>
                <a:xfrm>
                  <a:off x="2966880" y="4048593"/>
                  <a:ext cx="1418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9" name="Ink 78">
                  <a:extLst>
                    <a:ext uri="{FF2B5EF4-FFF2-40B4-BE49-F238E27FC236}">
                      <a16:creationId xmlns:a16="http://schemas.microsoft.com/office/drawing/2014/main" id="{1E0FB90E-081C-4174-A514-C6F18CC01D7B}"/>
                    </a:ext>
                  </a:extLst>
                </p14:cNvPr>
                <p14:cNvContentPartPr/>
                <p14:nvPr/>
              </p14:nvContentPartPr>
              <p14:xfrm>
                <a:off x="3019080" y="3983793"/>
                <a:ext cx="56520" cy="213840"/>
              </p14:xfrm>
            </p:contentPart>
          </mc:Choice>
          <mc:Fallback xmlns="">
            <p:pic>
              <p:nvPicPr>
                <p:cNvPr id="79" name="Ink 78">
                  <a:extLst>
                    <a:ext uri="{FF2B5EF4-FFF2-40B4-BE49-F238E27FC236}">
                      <a16:creationId xmlns:a16="http://schemas.microsoft.com/office/drawing/2014/main" id="{1E0FB90E-081C-4174-A514-C6F18CC01D7B}"/>
                    </a:ext>
                  </a:extLst>
                </p:cNvPr>
                <p:cNvPicPr/>
                <p:nvPr/>
              </p:nvPicPr>
              <p:blipFill>
                <a:blip r:embed="rId88"/>
                <a:stretch>
                  <a:fillRect/>
                </a:stretch>
              </p:blipFill>
              <p:spPr>
                <a:xfrm>
                  <a:off x="3001440" y="3966153"/>
                  <a:ext cx="92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0" name="Ink 79">
                  <a:extLst>
                    <a:ext uri="{FF2B5EF4-FFF2-40B4-BE49-F238E27FC236}">
                      <a16:creationId xmlns:a16="http://schemas.microsoft.com/office/drawing/2014/main" id="{9E1DF491-09A4-403A-B17E-82B7CF48DE15}"/>
                    </a:ext>
                  </a:extLst>
                </p14:cNvPr>
                <p14:cNvContentPartPr/>
                <p14:nvPr/>
              </p14:nvContentPartPr>
              <p14:xfrm>
                <a:off x="3095760" y="3978753"/>
                <a:ext cx="229680" cy="203760"/>
              </p14:xfrm>
            </p:contentPart>
          </mc:Choice>
          <mc:Fallback xmlns="">
            <p:pic>
              <p:nvPicPr>
                <p:cNvPr id="80" name="Ink 79">
                  <a:extLst>
                    <a:ext uri="{FF2B5EF4-FFF2-40B4-BE49-F238E27FC236}">
                      <a16:creationId xmlns:a16="http://schemas.microsoft.com/office/drawing/2014/main" id="{9E1DF491-09A4-403A-B17E-82B7CF48DE15}"/>
                    </a:ext>
                  </a:extLst>
                </p:cNvPr>
                <p:cNvPicPr/>
                <p:nvPr/>
              </p:nvPicPr>
              <p:blipFill>
                <a:blip r:embed="rId90"/>
                <a:stretch>
                  <a:fillRect/>
                </a:stretch>
              </p:blipFill>
              <p:spPr>
                <a:xfrm>
                  <a:off x="3077760" y="3961113"/>
                  <a:ext cx="265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1" name="Ink 80">
                  <a:extLst>
                    <a:ext uri="{FF2B5EF4-FFF2-40B4-BE49-F238E27FC236}">
                      <a16:creationId xmlns:a16="http://schemas.microsoft.com/office/drawing/2014/main" id="{93C7D43A-5C9F-4BFE-8613-3D04A5DBAE0F}"/>
                    </a:ext>
                  </a:extLst>
                </p14:cNvPr>
                <p14:cNvContentPartPr/>
                <p14:nvPr/>
              </p14:nvContentPartPr>
              <p14:xfrm>
                <a:off x="3329760" y="3940953"/>
                <a:ext cx="8280" cy="133200"/>
              </p14:xfrm>
            </p:contentPart>
          </mc:Choice>
          <mc:Fallback xmlns="">
            <p:pic>
              <p:nvPicPr>
                <p:cNvPr id="81" name="Ink 80">
                  <a:extLst>
                    <a:ext uri="{FF2B5EF4-FFF2-40B4-BE49-F238E27FC236}">
                      <a16:creationId xmlns:a16="http://schemas.microsoft.com/office/drawing/2014/main" id="{93C7D43A-5C9F-4BFE-8613-3D04A5DBAE0F}"/>
                    </a:ext>
                  </a:extLst>
                </p:cNvPr>
                <p:cNvPicPr/>
                <p:nvPr/>
              </p:nvPicPr>
              <p:blipFill>
                <a:blip r:embed="rId92"/>
                <a:stretch>
                  <a:fillRect/>
                </a:stretch>
              </p:blipFill>
              <p:spPr>
                <a:xfrm>
                  <a:off x="3311760" y="3923313"/>
                  <a:ext cx="43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2" name="Ink 81">
                  <a:extLst>
                    <a:ext uri="{FF2B5EF4-FFF2-40B4-BE49-F238E27FC236}">
                      <a16:creationId xmlns:a16="http://schemas.microsoft.com/office/drawing/2014/main" id="{C22CE3FE-6396-42BA-8C81-9F1147138914}"/>
                    </a:ext>
                  </a:extLst>
                </p14:cNvPr>
                <p14:cNvContentPartPr/>
                <p14:nvPr/>
              </p14:nvContentPartPr>
              <p14:xfrm>
                <a:off x="3360720" y="3925833"/>
                <a:ext cx="114480" cy="121680"/>
              </p14:xfrm>
            </p:contentPart>
          </mc:Choice>
          <mc:Fallback xmlns="">
            <p:pic>
              <p:nvPicPr>
                <p:cNvPr id="82" name="Ink 81">
                  <a:extLst>
                    <a:ext uri="{FF2B5EF4-FFF2-40B4-BE49-F238E27FC236}">
                      <a16:creationId xmlns:a16="http://schemas.microsoft.com/office/drawing/2014/main" id="{C22CE3FE-6396-42BA-8C81-9F1147138914}"/>
                    </a:ext>
                  </a:extLst>
                </p:cNvPr>
                <p:cNvPicPr/>
                <p:nvPr/>
              </p:nvPicPr>
              <p:blipFill>
                <a:blip r:embed="rId94"/>
                <a:stretch>
                  <a:fillRect/>
                </a:stretch>
              </p:blipFill>
              <p:spPr>
                <a:xfrm>
                  <a:off x="3343080" y="3907833"/>
                  <a:ext cx="1501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3" name="Ink 82">
                  <a:extLst>
                    <a:ext uri="{FF2B5EF4-FFF2-40B4-BE49-F238E27FC236}">
                      <a16:creationId xmlns:a16="http://schemas.microsoft.com/office/drawing/2014/main" id="{AD5101FE-F045-46CA-A7F8-75D2BF8C77AC}"/>
                    </a:ext>
                  </a:extLst>
                </p14:cNvPr>
                <p14:cNvContentPartPr/>
                <p14:nvPr/>
              </p14:nvContentPartPr>
              <p14:xfrm>
                <a:off x="3582840" y="3764913"/>
                <a:ext cx="621000" cy="73440"/>
              </p14:xfrm>
            </p:contentPart>
          </mc:Choice>
          <mc:Fallback xmlns="">
            <p:pic>
              <p:nvPicPr>
                <p:cNvPr id="83" name="Ink 82">
                  <a:extLst>
                    <a:ext uri="{FF2B5EF4-FFF2-40B4-BE49-F238E27FC236}">
                      <a16:creationId xmlns:a16="http://schemas.microsoft.com/office/drawing/2014/main" id="{AD5101FE-F045-46CA-A7F8-75D2BF8C77AC}"/>
                    </a:ext>
                  </a:extLst>
                </p:cNvPr>
                <p:cNvPicPr/>
                <p:nvPr/>
              </p:nvPicPr>
              <p:blipFill>
                <a:blip r:embed="rId96"/>
                <a:stretch>
                  <a:fillRect/>
                </a:stretch>
              </p:blipFill>
              <p:spPr>
                <a:xfrm>
                  <a:off x="3565200" y="3747273"/>
                  <a:ext cx="656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Ink 103">
                  <a:extLst>
                    <a:ext uri="{FF2B5EF4-FFF2-40B4-BE49-F238E27FC236}">
                      <a16:creationId xmlns:a16="http://schemas.microsoft.com/office/drawing/2014/main" id="{83D73D82-6C01-4E6C-93AB-C2DDBF2CD398}"/>
                    </a:ext>
                  </a:extLst>
                </p14:cNvPr>
                <p14:cNvContentPartPr/>
                <p14:nvPr/>
              </p14:nvContentPartPr>
              <p14:xfrm>
                <a:off x="4149840" y="3750873"/>
                <a:ext cx="837720" cy="34560"/>
              </p14:xfrm>
            </p:contentPart>
          </mc:Choice>
          <mc:Fallback xmlns="">
            <p:pic>
              <p:nvPicPr>
                <p:cNvPr id="104" name="Ink 103">
                  <a:extLst>
                    <a:ext uri="{FF2B5EF4-FFF2-40B4-BE49-F238E27FC236}">
                      <a16:creationId xmlns:a16="http://schemas.microsoft.com/office/drawing/2014/main" id="{83D73D82-6C01-4E6C-93AB-C2DDBF2CD398}"/>
                    </a:ext>
                  </a:extLst>
                </p:cNvPr>
                <p:cNvPicPr/>
                <p:nvPr/>
              </p:nvPicPr>
              <p:blipFill>
                <a:blip r:embed="rId98"/>
                <a:stretch>
                  <a:fillRect/>
                </a:stretch>
              </p:blipFill>
              <p:spPr>
                <a:xfrm>
                  <a:off x="4132200" y="3733233"/>
                  <a:ext cx="873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Ink 105">
                  <a:extLst>
                    <a:ext uri="{FF2B5EF4-FFF2-40B4-BE49-F238E27FC236}">
                      <a16:creationId xmlns:a16="http://schemas.microsoft.com/office/drawing/2014/main" id="{EE97729C-2E4D-44BB-999F-FBF279B3442B}"/>
                    </a:ext>
                  </a:extLst>
                </p14:cNvPr>
                <p14:cNvContentPartPr/>
                <p14:nvPr/>
              </p14:nvContentPartPr>
              <p14:xfrm>
                <a:off x="2778240" y="3778953"/>
                <a:ext cx="386280" cy="38160"/>
              </p14:xfrm>
            </p:contentPart>
          </mc:Choice>
          <mc:Fallback xmlns="">
            <p:pic>
              <p:nvPicPr>
                <p:cNvPr id="106" name="Ink 105">
                  <a:extLst>
                    <a:ext uri="{FF2B5EF4-FFF2-40B4-BE49-F238E27FC236}">
                      <a16:creationId xmlns:a16="http://schemas.microsoft.com/office/drawing/2014/main" id="{EE97729C-2E4D-44BB-999F-FBF279B3442B}"/>
                    </a:ext>
                  </a:extLst>
                </p:cNvPr>
                <p:cNvPicPr/>
                <p:nvPr/>
              </p:nvPicPr>
              <p:blipFill>
                <a:blip r:embed="rId100"/>
                <a:stretch>
                  <a:fillRect/>
                </a:stretch>
              </p:blipFill>
              <p:spPr>
                <a:xfrm>
                  <a:off x="2760240" y="3761313"/>
                  <a:ext cx="421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Ink 107">
                  <a:extLst>
                    <a:ext uri="{FF2B5EF4-FFF2-40B4-BE49-F238E27FC236}">
                      <a16:creationId xmlns:a16="http://schemas.microsoft.com/office/drawing/2014/main" id="{45698B94-0AFF-494A-8E53-D71D1BE47B99}"/>
                    </a:ext>
                  </a:extLst>
                </p14:cNvPr>
                <p14:cNvContentPartPr/>
                <p14:nvPr/>
              </p14:nvContentPartPr>
              <p14:xfrm>
                <a:off x="3592200" y="3983073"/>
                <a:ext cx="15120" cy="4680"/>
              </p14:xfrm>
            </p:contentPart>
          </mc:Choice>
          <mc:Fallback xmlns="">
            <p:pic>
              <p:nvPicPr>
                <p:cNvPr id="108" name="Ink 107">
                  <a:extLst>
                    <a:ext uri="{FF2B5EF4-FFF2-40B4-BE49-F238E27FC236}">
                      <a16:creationId xmlns:a16="http://schemas.microsoft.com/office/drawing/2014/main" id="{45698B94-0AFF-494A-8E53-D71D1BE47B99}"/>
                    </a:ext>
                  </a:extLst>
                </p:cNvPr>
                <p:cNvPicPr/>
                <p:nvPr/>
              </p:nvPicPr>
              <p:blipFill>
                <a:blip r:embed="rId102"/>
                <a:stretch>
                  <a:fillRect/>
                </a:stretch>
              </p:blipFill>
              <p:spPr>
                <a:xfrm>
                  <a:off x="3574200" y="3965433"/>
                  <a:ext cx="50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Ink 109">
                  <a:extLst>
                    <a:ext uri="{FF2B5EF4-FFF2-40B4-BE49-F238E27FC236}">
                      <a16:creationId xmlns:a16="http://schemas.microsoft.com/office/drawing/2014/main" id="{93D67AB3-09CD-4D4F-8340-ED3CE468D83B}"/>
                    </a:ext>
                  </a:extLst>
                </p14:cNvPr>
                <p14:cNvContentPartPr/>
                <p14:nvPr/>
              </p14:nvContentPartPr>
              <p14:xfrm>
                <a:off x="3804600" y="4007553"/>
                <a:ext cx="434520" cy="40680"/>
              </p14:xfrm>
            </p:contentPart>
          </mc:Choice>
          <mc:Fallback xmlns="">
            <p:pic>
              <p:nvPicPr>
                <p:cNvPr id="110" name="Ink 109">
                  <a:extLst>
                    <a:ext uri="{FF2B5EF4-FFF2-40B4-BE49-F238E27FC236}">
                      <a16:creationId xmlns:a16="http://schemas.microsoft.com/office/drawing/2014/main" id="{93D67AB3-09CD-4D4F-8340-ED3CE468D83B}"/>
                    </a:ext>
                  </a:extLst>
                </p:cNvPr>
                <p:cNvPicPr/>
                <p:nvPr/>
              </p:nvPicPr>
              <p:blipFill>
                <a:blip r:embed="rId104"/>
                <a:stretch>
                  <a:fillRect/>
                </a:stretch>
              </p:blipFill>
              <p:spPr>
                <a:xfrm>
                  <a:off x="3786600" y="3989913"/>
                  <a:ext cx="470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1" name="Ink 110">
                  <a:extLst>
                    <a:ext uri="{FF2B5EF4-FFF2-40B4-BE49-F238E27FC236}">
                      <a16:creationId xmlns:a16="http://schemas.microsoft.com/office/drawing/2014/main" id="{E62E3C8E-CAE5-4392-A016-5DC77B12EE23}"/>
                    </a:ext>
                  </a:extLst>
                </p14:cNvPr>
                <p14:cNvContentPartPr/>
                <p14:nvPr/>
              </p14:nvContentPartPr>
              <p14:xfrm>
                <a:off x="3968760" y="4048593"/>
                <a:ext cx="12600" cy="198360"/>
              </p14:xfrm>
            </p:contentPart>
          </mc:Choice>
          <mc:Fallback xmlns="">
            <p:pic>
              <p:nvPicPr>
                <p:cNvPr id="111" name="Ink 110">
                  <a:extLst>
                    <a:ext uri="{FF2B5EF4-FFF2-40B4-BE49-F238E27FC236}">
                      <a16:creationId xmlns:a16="http://schemas.microsoft.com/office/drawing/2014/main" id="{E62E3C8E-CAE5-4392-A016-5DC77B12EE23}"/>
                    </a:ext>
                  </a:extLst>
                </p:cNvPr>
                <p:cNvPicPr/>
                <p:nvPr/>
              </p:nvPicPr>
              <p:blipFill>
                <a:blip r:embed="rId106"/>
                <a:stretch>
                  <a:fillRect/>
                </a:stretch>
              </p:blipFill>
              <p:spPr>
                <a:xfrm>
                  <a:off x="3950760" y="4030953"/>
                  <a:ext cx="48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 name="Ink 111">
                  <a:extLst>
                    <a:ext uri="{FF2B5EF4-FFF2-40B4-BE49-F238E27FC236}">
                      <a16:creationId xmlns:a16="http://schemas.microsoft.com/office/drawing/2014/main" id="{167C3D1A-3647-4A09-8FCA-986E3DF7A171}"/>
                    </a:ext>
                  </a:extLst>
                </p14:cNvPr>
                <p14:cNvContentPartPr/>
                <p14:nvPr/>
              </p14:nvContentPartPr>
              <p14:xfrm>
                <a:off x="3982800" y="4096833"/>
                <a:ext cx="155160" cy="165600"/>
              </p14:xfrm>
            </p:contentPart>
          </mc:Choice>
          <mc:Fallback xmlns="">
            <p:pic>
              <p:nvPicPr>
                <p:cNvPr id="112" name="Ink 111">
                  <a:extLst>
                    <a:ext uri="{FF2B5EF4-FFF2-40B4-BE49-F238E27FC236}">
                      <a16:creationId xmlns:a16="http://schemas.microsoft.com/office/drawing/2014/main" id="{167C3D1A-3647-4A09-8FCA-986E3DF7A171}"/>
                    </a:ext>
                  </a:extLst>
                </p:cNvPr>
                <p:cNvPicPr/>
                <p:nvPr/>
              </p:nvPicPr>
              <p:blipFill>
                <a:blip r:embed="rId108"/>
                <a:stretch>
                  <a:fillRect/>
                </a:stretch>
              </p:blipFill>
              <p:spPr>
                <a:xfrm>
                  <a:off x="3965160" y="4079193"/>
                  <a:ext cx="190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4" name="Ink 113">
                  <a:extLst>
                    <a:ext uri="{FF2B5EF4-FFF2-40B4-BE49-F238E27FC236}">
                      <a16:creationId xmlns:a16="http://schemas.microsoft.com/office/drawing/2014/main" id="{69A13AA8-0581-4BA0-ADF0-8CE2186F5275}"/>
                    </a:ext>
                  </a:extLst>
                </p14:cNvPr>
                <p14:cNvContentPartPr/>
                <p14:nvPr/>
              </p14:nvContentPartPr>
              <p14:xfrm>
                <a:off x="3886320" y="3906753"/>
                <a:ext cx="126360" cy="7200"/>
              </p14:xfrm>
            </p:contentPart>
          </mc:Choice>
          <mc:Fallback xmlns="">
            <p:pic>
              <p:nvPicPr>
                <p:cNvPr id="114" name="Ink 113">
                  <a:extLst>
                    <a:ext uri="{FF2B5EF4-FFF2-40B4-BE49-F238E27FC236}">
                      <a16:creationId xmlns:a16="http://schemas.microsoft.com/office/drawing/2014/main" id="{69A13AA8-0581-4BA0-ADF0-8CE2186F5275}"/>
                    </a:ext>
                  </a:extLst>
                </p:cNvPr>
                <p:cNvPicPr/>
                <p:nvPr/>
              </p:nvPicPr>
              <p:blipFill>
                <a:blip r:embed="rId110"/>
                <a:stretch>
                  <a:fillRect/>
                </a:stretch>
              </p:blipFill>
              <p:spPr>
                <a:xfrm>
                  <a:off x="3868320" y="3888753"/>
                  <a:ext cx="162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5" name="Ink 114">
                  <a:extLst>
                    <a:ext uri="{FF2B5EF4-FFF2-40B4-BE49-F238E27FC236}">
                      <a16:creationId xmlns:a16="http://schemas.microsoft.com/office/drawing/2014/main" id="{4E1A621E-3524-4F5F-ADC4-F5B237139813}"/>
                    </a:ext>
                  </a:extLst>
                </p14:cNvPr>
                <p14:cNvContentPartPr/>
                <p14:nvPr/>
              </p14:nvContentPartPr>
              <p14:xfrm>
                <a:off x="3949680" y="3840153"/>
                <a:ext cx="27360" cy="152640"/>
              </p14:xfrm>
            </p:contentPart>
          </mc:Choice>
          <mc:Fallback xmlns="">
            <p:pic>
              <p:nvPicPr>
                <p:cNvPr id="115" name="Ink 114">
                  <a:extLst>
                    <a:ext uri="{FF2B5EF4-FFF2-40B4-BE49-F238E27FC236}">
                      <a16:creationId xmlns:a16="http://schemas.microsoft.com/office/drawing/2014/main" id="{4E1A621E-3524-4F5F-ADC4-F5B237139813}"/>
                    </a:ext>
                  </a:extLst>
                </p:cNvPr>
                <p:cNvPicPr/>
                <p:nvPr/>
              </p:nvPicPr>
              <p:blipFill>
                <a:blip r:embed="rId112"/>
                <a:stretch>
                  <a:fillRect/>
                </a:stretch>
              </p:blipFill>
              <p:spPr>
                <a:xfrm>
                  <a:off x="3932040" y="3822153"/>
                  <a:ext cx="63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6" name="Ink 115">
                  <a:extLst>
                    <a:ext uri="{FF2B5EF4-FFF2-40B4-BE49-F238E27FC236}">
                      <a16:creationId xmlns:a16="http://schemas.microsoft.com/office/drawing/2014/main" id="{42C8E0D8-8084-4089-943E-6CFAC1EC0BCA}"/>
                    </a:ext>
                  </a:extLst>
                </p14:cNvPr>
                <p14:cNvContentPartPr/>
                <p14:nvPr/>
              </p14:nvContentPartPr>
              <p14:xfrm>
                <a:off x="4072440" y="3865713"/>
                <a:ext cx="141480" cy="142560"/>
              </p14:xfrm>
            </p:contentPart>
          </mc:Choice>
          <mc:Fallback xmlns="">
            <p:pic>
              <p:nvPicPr>
                <p:cNvPr id="116" name="Ink 115">
                  <a:extLst>
                    <a:ext uri="{FF2B5EF4-FFF2-40B4-BE49-F238E27FC236}">
                      <a16:creationId xmlns:a16="http://schemas.microsoft.com/office/drawing/2014/main" id="{42C8E0D8-8084-4089-943E-6CFAC1EC0BCA}"/>
                    </a:ext>
                  </a:extLst>
                </p:cNvPr>
                <p:cNvPicPr/>
                <p:nvPr/>
              </p:nvPicPr>
              <p:blipFill>
                <a:blip r:embed="rId114"/>
                <a:stretch>
                  <a:fillRect/>
                </a:stretch>
              </p:blipFill>
              <p:spPr>
                <a:xfrm>
                  <a:off x="4054440" y="3848073"/>
                  <a:ext cx="177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8" name="Ink 117">
                  <a:extLst>
                    <a:ext uri="{FF2B5EF4-FFF2-40B4-BE49-F238E27FC236}">
                      <a16:creationId xmlns:a16="http://schemas.microsoft.com/office/drawing/2014/main" id="{5D316B24-C5BE-4D61-9E5F-1FC38E469B17}"/>
                    </a:ext>
                  </a:extLst>
                </p14:cNvPr>
                <p14:cNvContentPartPr/>
                <p14:nvPr/>
              </p14:nvContentPartPr>
              <p14:xfrm>
                <a:off x="3595080" y="3948153"/>
                <a:ext cx="21240" cy="31680"/>
              </p14:xfrm>
            </p:contentPart>
          </mc:Choice>
          <mc:Fallback xmlns="">
            <p:pic>
              <p:nvPicPr>
                <p:cNvPr id="118" name="Ink 117">
                  <a:extLst>
                    <a:ext uri="{FF2B5EF4-FFF2-40B4-BE49-F238E27FC236}">
                      <a16:creationId xmlns:a16="http://schemas.microsoft.com/office/drawing/2014/main" id="{5D316B24-C5BE-4D61-9E5F-1FC38E469B17}"/>
                    </a:ext>
                  </a:extLst>
                </p:cNvPr>
                <p:cNvPicPr/>
                <p:nvPr/>
              </p:nvPicPr>
              <p:blipFill>
                <a:blip r:embed="rId116"/>
                <a:stretch>
                  <a:fillRect/>
                </a:stretch>
              </p:blipFill>
              <p:spPr>
                <a:xfrm>
                  <a:off x="3577080" y="3930153"/>
                  <a:ext cx="56880" cy="67320"/>
                </a:xfrm>
                <a:prstGeom prst="rect">
                  <a:avLst/>
                </a:prstGeom>
              </p:spPr>
            </p:pic>
          </mc:Fallback>
        </mc:AlternateContent>
      </p:grpSp>
    </p:spTree>
    <p:extLst>
      <p:ext uri="{BB962C8B-B14F-4D97-AF65-F5344CB8AC3E}">
        <p14:creationId xmlns:p14="http://schemas.microsoft.com/office/powerpoint/2010/main" val="702080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71B3-5446-4AB2-B203-75A6C1CCBA35}"/>
              </a:ext>
            </a:extLst>
          </p:cNvPr>
          <p:cNvSpPr>
            <a:spLocks noGrp="1"/>
          </p:cNvSpPr>
          <p:nvPr>
            <p:ph type="title"/>
          </p:nvPr>
        </p:nvSpPr>
        <p:spPr/>
        <p:txBody>
          <a:bodyPr/>
          <a:lstStyle/>
          <a:p>
            <a:r>
              <a:rPr lang="en-US" dirty="0"/>
              <a:t>Bug Localization: Technique</a:t>
            </a:r>
          </a:p>
        </p:txBody>
      </p:sp>
      <p:sp>
        <p:nvSpPr>
          <p:cNvPr id="3" name="Content Placeholder 2">
            <a:extLst>
              <a:ext uri="{FF2B5EF4-FFF2-40B4-BE49-F238E27FC236}">
                <a16:creationId xmlns:a16="http://schemas.microsoft.com/office/drawing/2014/main" id="{B64529AF-E3D0-4C14-A296-9B23CE198430}"/>
              </a:ext>
            </a:extLst>
          </p:cNvPr>
          <p:cNvSpPr>
            <a:spLocks noGrp="1"/>
          </p:cNvSpPr>
          <p:nvPr>
            <p:ph idx="1"/>
          </p:nvPr>
        </p:nvSpPr>
        <p:spPr/>
        <p:txBody>
          <a:bodyPr/>
          <a:lstStyle/>
          <a:p>
            <a:r>
              <a:rPr lang="en-US" dirty="0"/>
              <a:t>Model the similarity of bug reports and files/methods</a:t>
            </a:r>
          </a:p>
          <a:p>
            <a:r>
              <a:rPr lang="en-US" dirty="0"/>
              <a:t>Model the bug proneness of files</a:t>
            </a:r>
          </a:p>
          <a:p>
            <a:pPr lvl="1"/>
            <a:r>
              <a:rPr lang="en-US" dirty="0"/>
              <a:t>Number of bugs in a file (based on its history)</a:t>
            </a:r>
          </a:p>
          <a:p>
            <a:r>
              <a:rPr lang="en-US" altLang="zh-CN" u="sng" dirty="0"/>
              <a:t>Model the similarity of previous bug reports</a:t>
            </a:r>
            <a:endParaRPr lang="en-US" u="sng" dirty="0"/>
          </a:p>
        </p:txBody>
      </p:sp>
      <p:sp>
        <p:nvSpPr>
          <p:cNvPr id="4" name="Slide Number Placeholder 3">
            <a:extLst>
              <a:ext uri="{FF2B5EF4-FFF2-40B4-BE49-F238E27FC236}">
                <a16:creationId xmlns:a16="http://schemas.microsoft.com/office/drawing/2014/main" id="{BC90F2BA-3F84-4399-BAAC-C3BF8ADE4992}"/>
              </a:ext>
            </a:extLst>
          </p:cNvPr>
          <p:cNvSpPr>
            <a:spLocks noGrp="1"/>
          </p:cNvSpPr>
          <p:nvPr>
            <p:ph type="sldNum" sz="quarter" idx="12"/>
          </p:nvPr>
        </p:nvSpPr>
        <p:spPr/>
        <p:txBody>
          <a:bodyPr/>
          <a:lstStyle/>
          <a:p>
            <a:pPr>
              <a:defRPr/>
            </a:pPr>
            <a:fld id="{E9BA65DE-8EA3-4C05-839A-995644E452AF}" type="slidenum">
              <a:rPr lang="en-US" smtClean="0"/>
              <a:pPr>
                <a:defRPr/>
              </a:pPr>
              <a:t>74</a:t>
            </a:fld>
            <a:endParaRPr lang="en-US"/>
          </a:p>
        </p:txBody>
      </p:sp>
    </p:spTree>
    <p:extLst>
      <p:ext uri="{BB962C8B-B14F-4D97-AF65-F5344CB8AC3E}">
        <p14:creationId xmlns:p14="http://schemas.microsoft.com/office/powerpoint/2010/main" val="2924814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822-8589-4CDC-BE10-A54AF5248866}"/>
              </a:ext>
            </a:extLst>
          </p:cNvPr>
          <p:cNvSpPr>
            <a:spLocks noGrp="1"/>
          </p:cNvSpPr>
          <p:nvPr>
            <p:ph type="title"/>
          </p:nvPr>
        </p:nvSpPr>
        <p:spPr/>
        <p:txBody>
          <a:bodyPr/>
          <a:lstStyle/>
          <a:p>
            <a:r>
              <a:rPr lang="en-US" altLang="zh-CN" dirty="0"/>
              <a:t>Model the similarity of previous bug reports</a:t>
            </a:r>
            <a:endParaRPr lang="en-US" dirty="0"/>
          </a:p>
        </p:txBody>
      </p:sp>
      <p:sp>
        <p:nvSpPr>
          <p:cNvPr id="3" name="Content Placeholder 2">
            <a:extLst>
              <a:ext uri="{FF2B5EF4-FFF2-40B4-BE49-F238E27FC236}">
                <a16:creationId xmlns:a16="http://schemas.microsoft.com/office/drawing/2014/main" id="{B463CBCB-7D6E-4AF2-84AA-24E6927DAC71}"/>
              </a:ext>
            </a:extLst>
          </p:cNvPr>
          <p:cNvSpPr>
            <a:spLocks noGrp="1"/>
          </p:cNvSpPr>
          <p:nvPr>
            <p:ph idx="1"/>
          </p:nvPr>
        </p:nvSpPr>
        <p:spPr>
          <a:xfrm>
            <a:off x="685800" y="1981200"/>
            <a:ext cx="7772400" cy="1233055"/>
          </a:xfrm>
        </p:spPr>
        <p:txBody>
          <a:bodyPr/>
          <a:lstStyle/>
          <a:p>
            <a:r>
              <a:rPr lang="en-US" dirty="0"/>
              <a:t>Observation: similar bugs are likely to happen in similar files</a:t>
            </a:r>
          </a:p>
        </p:txBody>
      </p:sp>
      <p:sp>
        <p:nvSpPr>
          <p:cNvPr id="4" name="Slide Number Placeholder 3">
            <a:extLst>
              <a:ext uri="{FF2B5EF4-FFF2-40B4-BE49-F238E27FC236}">
                <a16:creationId xmlns:a16="http://schemas.microsoft.com/office/drawing/2014/main" id="{24530A28-6D1B-4DF0-B08D-9E852AB2DC40}"/>
              </a:ext>
            </a:extLst>
          </p:cNvPr>
          <p:cNvSpPr>
            <a:spLocks noGrp="1"/>
          </p:cNvSpPr>
          <p:nvPr>
            <p:ph type="sldNum" sz="quarter" idx="12"/>
          </p:nvPr>
        </p:nvSpPr>
        <p:spPr/>
        <p:txBody>
          <a:bodyPr/>
          <a:lstStyle/>
          <a:p>
            <a:pPr>
              <a:defRPr/>
            </a:pPr>
            <a:fld id="{E9BA65DE-8EA3-4C05-839A-995644E452AF}" type="slidenum">
              <a:rPr lang="en-US" smtClean="0"/>
              <a:pPr>
                <a:defRPr/>
              </a:pPr>
              <a:t>75</a:t>
            </a:fld>
            <a:endParaRPr lang="en-US"/>
          </a:p>
        </p:txBody>
      </p:sp>
    </p:spTree>
    <p:extLst>
      <p:ext uri="{BB962C8B-B14F-4D97-AF65-F5344CB8AC3E}">
        <p14:creationId xmlns:p14="http://schemas.microsoft.com/office/powerpoint/2010/main" val="958402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47D1-565E-4F98-8AB8-638AF2E925B5}"/>
              </a:ext>
            </a:extLst>
          </p:cNvPr>
          <p:cNvSpPr>
            <a:spLocks noGrp="1"/>
          </p:cNvSpPr>
          <p:nvPr>
            <p:ph type="title"/>
          </p:nvPr>
        </p:nvSpPr>
        <p:spPr>
          <a:xfrm>
            <a:off x="628650" y="562271"/>
            <a:ext cx="7886700" cy="1128417"/>
          </a:xfrm>
        </p:spPr>
        <p:txBody>
          <a:bodyPr vert="horz" lIns="91440" tIns="45720" rIns="91440" bIns="45720" rtlCol="0" anchor="ctr">
            <a:normAutofit/>
          </a:bodyPr>
          <a:lstStyle/>
          <a:p>
            <a:pPr algn="l" eaLnBrk="1" hangingPunct="1">
              <a:lnSpc>
                <a:spcPct val="90000"/>
              </a:lnSpc>
            </a:pPr>
            <a:endParaRPr lang="en-US" sz="4500" kern="120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17D65D3-132F-4082-B435-98F6E7AE641F}"/>
              </a:ext>
            </a:extLst>
          </p:cNvPr>
          <p:cNvPicPr>
            <a:picLocks noChangeAspect="1"/>
          </p:cNvPicPr>
          <p:nvPr/>
        </p:nvPicPr>
        <p:blipFill rotWithShape="1">
          <a:blip r:embed="rId2"/>
          <a:srcRect l="2947" r="4042"/>
          <a:stretch/>
        </p:blipFill>
        <p:spPr>
          <a:xfrm>
            <a:off x="4586123" y="3076560"/>
            <a:ext cx="4288028" cy="2420349"/>
          </a:xfrm>
          <a:prstGeom prst="rect">
            <a:avLst/>
          </a:prstGeom>
        </p:spPr>
      </p:pic>
      <p:sp>
        <p:nvSpPr>
          <p:cNvPr id="4" name="Slide Number Placeholder 3">
            <a:extLst>
              <a:ext uri="{FF2B5EF4-FFF2-40B4-BE49-F238E27FC236}">
                <a16:creationId xmlns:a16="http://schemas.microsoft.com/office/drawing/2014/main" id="{58657C1E-72ED-4DF7-B5B3-0F5892003E7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E9BA65DE-8EA3-4C05-839A-995644E452AF}" type="slidenum">
              <a:rPr lang="en-US" sz="1200" smtClean="0">
                <a:solidFill>
                  <a:schemeClr val="tx1">
                    <a:tint val="75000"/>
                  </a:schemeClr>
                </a:solidFill>
                <a:latin typeface="+mn-lt"/>
                <a:ea typeface="+mn-ea"/>
                <a:cs typeface="+mn-cs"/>
              </a:rPr>
              <a:pPr>
                <a:spcAft>
                  <a:spcPts val="600"/>
                </a:spcAft>
                <a:defRPr/>
              </a:pPr>
              <a:t>76</a:t>
            </a:fld>
            <a:endParaRPr lang="en-US" sz="1200">
              <a:solidFill>
                <a:schemeClr val="tx1">
                  <a:tint val="75000"/>
                </a:schemeClr>
              </a:solidFill>
              <a:latin typeface="+mn-lt"/>
              <a:ea typeface="+mn-ea"/>
              <a:cs typeface="+mn-cs"/>
            </a:endParaRPr>
          </a:p>
        </p:txBody>
      </p:sp>
      <p:pic>
        <p:nvPicPr>
          <p:cNvPr id="8" name="Picture 7">
            <a:extLst>
              <a:ext uri="{FF2B5EF4-FFF2-40B4-BE49-F238E27FC236}">
                <a16:creationId xmlns:a16="http://schemas.microsoft.com/office/drawing/2014/main" id="{3D76A3B4-9037-4D08-976C-BACF6AB70576}"/>
              </a:ext>
            </a:extLst>
          </p:cNvPr>
          <p:cNvPicPr>
            <a:picLocks noChangeAspect="1"/>
          </p:cNvPicPr>
          <p:nvPr/>
        </p:nvPicPr>
        <p:blipFill>
          <a:blip r:embed="rId3"/>
          <a:stretch>
            <a:fillRect/>
          </a:stretch>
        </p:blipFill>
        <p:spPr>
          <a:xfrm>
            <a:off x="261445" y="210864"/>
            <a:ext cx="4310555" cy="4055630"/>
          </a:xfrm>
          <a:prstGeom prst="rect">
            <a:avLst/>
          </a:prstGeom>
        </p:spPr>
      </p:pic>
    </p:spTree>
    <p:extLst>
      <p:ext uri="{BB962C8B-B14F-4D97-AF65-F5344CB8AC3E}">
        <p14:creationId xmlns:p14="http://schemas.microsoft.com/office/powerpoint/2010/main" val="1487710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96CBE-DE24-443F-A2A6-CD59350E267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705C02E-C67C-43E7-BAFF-90CAD27C97B9}"/>
              </a:ext>
            </a:extLst>
          </p:cNvPr>
          <p:cNvSpPr>
            <a:spLocks noGrp="1"/>
          </p:cNvSpPr>
          <p:nvPr>
            <p:ph type="sldNum" sz="quarter" idx="12"/>
          </p:nvPr>
        </p:nvSpPr>
        <p:spPr/>
        <p:txBody>
          <a:bodyPr/>
          <a:lstStyle/>
          <a:p>
            <a:pPr>
              <a:defRPr/>
            </a:pPr>
            <a:fld id="{E9BA65DE-8EA3-4C05-839A-995644E452AF}" type="slidenum">
              <a:rPr lang="en-US" smtClean="0"/>
              <a:pPr>
                <a:defRPr/>
              </a:pPr>
              <a:t>77</a:t>
            </a:fld>
            <a:endParaRPr lang="en-US"/>
          </a:p>
        </p:txBody>
      </p:sp>
      <p:pic>
        <p:nvPicPr>
          <p:cNvPr id="6" name="Picture 5">
            <a:extLst>
              <a:ext uri="{FF2B5EF4-FFF2-40B4-BE49-F238E27FC236}">
                <a16:creationId xmlns:a16="http://schemas.microsoft.com/office/drawing/2014/main" id="{64756DBB-4BA3-400F-A0D3-DBFB55818298}"/>
              </a:ext>
            </a:extLst>
          </p:cNvPr>
          <p:cNvPicPr>
            <a:picLocks noChangeAspect="1"/>
          </p:cNvPicPr>
          <p:nvPr/>
        </p:nvPicPr>
        <p:blipFill>
          <a:blip r:embed="rId2"/>
          <a:stretch>
            <a:fillRect/>
          </a:stretch>
        </p:blipFill>
        <p:spPr>
          <a:xfrm>
            <a:off x="404812" y="1783917"/>
            <a:ext cx="8334375" cy="4265344"/>
          </a:xfrm>
          <a:prstGeom prst="rect">
            <a:avLst/>
          </a:prstGeom>
        </p:spPr>
      </p:pic>
      <p:sp>
        <p:nvSpPr>
          <p:cNvPr id="7" name="Title 1">
            <a:extLst>
              <a:ext uri="{FF2B5EF4-FFF2-40B4-BE49-F238E27FC236}">
                <a16:creationId xmlns:a16="http://schemas.microsoft.com/office/drawing/2014/main" id="{4E49B740-0783-4AB4-8F81-C311C0453E90}"/>
              </a:ext>
            </a:extLst>
          </p:cNvPr>
          <p:cNvSpPr>
            <a:spLocks noGrp="1"/>
          </p:cNvSpPr>
          <p:nvPr>
            <p:ph type="title"/>
          </p:nvPr>
        </p:nvSpPr>
        <p:spPr>
          <a:xfrm>
            <a:off x="762000" y="152400"/>
            <a:ext cx="7772400" cy="1143000"/>
          </a:xfrm>
        </p:spPr>
        <p:txBody>
          <a:bodyPr>
            <a:normAutofit fontScale="90000"/>
          </a:bodyPr>
          <a:lstStyle/>
          <a:p>
            <a:r>
              <a:rPr lang="en-US" altLang="zh-CN" dirty="0"/>
              <a:t>Model the similarity of previous bug reports</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1C85909-0757-4F47-B58B-0A13B94D5C31}"/>
                  </a:ext>
                </a:extLst>
              </p14:cNvPr>
              <p14:cNvContentPartPr/>
              <p14:nvPr/>
            </p14:nvContentPartPr>
            <p14:xfrm>
              <a:off x="1318680" y="1621800"/>
              <a:ext cx="5336280" cy="4078080"/>
            </p14:xfrm>
          </p:contentPart>
        </mc:Choice>
        <mc:Fallback xmlns="">
          <p:pic>
            <p:nvPicPr>
              <p:cNvPr id="2" name="Ink 1">
                <a:extLst>
                  <a:ext uri="{FF2B5EF4-FFF2-40B4-BE49-F238E27FC236}">
                    <a16:creationId xmlns:a16="http://schemas.microsoft.com/office/drawing/2014/main" id="{31C85909-0757-4F47-B58B-0A13B94D5C31}"/>
                  </a:ext>
                </a:extLst>
              </p:cNvPr>
              <p:cNvPicPr/>
              <p:nvPr/>
            </p:nvPicPr>
            <p:blipFill>
              <a:blip r:embed="rId4"/>
              <a:stretch>
                <a:fillRect/>
              </a:stretch>
            </p:blipFill>
            <p:spPr>
              <a:xfrm>
                <a:off x="1309320" y="1612440"/>
                <a:ext cx="5355000" cy="4096800"/>
              </a:xfrm>
              <a:prstGeom prst="rect">
                <a:avLst/>
              </a:prstGeom>
            </p:spPr>
          </p:pic>
        </mc:Fallback>
      </mc:AlternateContent>
    </p:spTree>
    <p:extLst>
      <p:ext uri="{BB962C8B-B14F-4D97-AF65-F5344CB8AC3E}">
        <p14:creationId xmlns:p14="http://schemas.microsoft.com/office/powerpoint/2010/main" val="257495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10C9-899B-4034-9C0D-7B4C7DF737CF}"/>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6639356D-03BE-4CD9-9D30-8F9AB1C256F1}"/>
              </a:ext>
            </a:extLst>
          </p:cNvPr>
          <p:cNvSpPr>
            <a:spLocks noGrp="1"/>
          </p:cNvSpPr>
          <p:nvPr>
            <p:ph idx="1"/>
          </p:nvPr>
        </p:nvSpPr>
        <p:spPr/>
        <p:txBody>
          <a:bodyPr/>
          <a:lstStyle/>
          <a:p>
            <a:r>
              <a:rPr lang="en-US" dirty="0"/>
              <a:t>Bug localization</a:t>
            </a:r>
          </a:p>
          <a:p>
            <a:r>
              <a:rPr lang="en-US" dirty="0"/>
              <a:t>Prediction related studies for software bugs</a:t>
            </a:r>
          </a:p>
          <a:p>
            <a:pPr lvl="1"/>
            <a:r>
              <a:rPr lang="en-US" u="sng" dirty="0"/>
              <a:t>Recommend developer to fix issues</a:t>
            </a:r>
          </a:p>
          <a:p>
            <a:pPr lvl="1"/>
            <a:r>
              <a:rPr lang="en-US" dirty="0"/>
              <a:t>Predict the severity of bugs</a:t>
            </a:r>
          </a:p>
          <a:p>
            <a:pPr lvl="1"/>
            <a:r>
              <a:rPr lang="en-US" dirty="0"/>
              <a:t>Etc.</a:t>
            </a:r>
          </a:p>
        </p:txBody>
      </p:sp>
      <p:sp>
        <p:nvSpPr>
          <p:cNvPr id="4" name="Slide Number Placeholder 3">
            <a:extLst>
              <a:ext uri="{FF2B5EF4-FFF2-40B4-BE49-F238E27FC236}">
                <a16:creationId xmlns:a16="http://schemas.microsoft.com/office/drawing/2014/main" id="{73768FAA-5B0F-48BB-BEC2-B9EF7EE0C9DD}"/>
              </a:ext>
            </a:extLst>
          </p:cNvPr>
          <p:cNvSpPr>
            <a:spLocks noGrp="1"/>
          </p:cNvSpPr>
          <p:nvPr>
            <p:ph type="sldNum" sz="quarter" idx="12"/>
          </p:nvPr>
        </p:nvSpPr>
        <p:spPr/>
        <p:txBody>
          <a:bodyPr/>
          <a:lstStyle/>
          <a:p>
            <a:pPr>
              <a:defRPr/>
            </a:pPr>
            <a:fld id="{E9BA65DE-8EA3-4C05-839A-995644E452AF}" type="slidenum">
              <a:rPr lang="en-US" smtClean="0"/>
              <a:pPr>
                <a:defRPr/>
              </a:pPr>
              <a:t>78</a:t>
            </a:fld>
            <a:endParaRPr lang="en-US"/>
          </a:p>
        </p:txBody>
      </p:sp>
    </p:spTree>
    <p:extLst>
      <p:ext uri="{BB962C8B-B14F-4D97-AF65-F5344CB8AC3E}">
        <p14:creationId xmlns:p14="http://schemas.microsoft.com/office/powerpoint/2010/main" val="2818253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F71D-E27D-47BA-9D7D-8850E71F0B17}"/>
              </a:ext>
            </a:extLst>
          </p:cNvPr>
          <p:cNvSpPr>
            <a:spLocks noGrp="1"/>
          </p:cNvSpPr>
          <p:nvPr>
            <p:ph type="title"/>
          </p:nvPr>
        </p:nvSpPr>
        <p:spPr/>
        <p:txBody>
          <a:bodyPr/>
          <a:lstStyle/>
          <a:p>
            <a:r>
              <a:rPr lang="en-US" dirty="0"/>
              <a:t>Recommend developer to fix issues: Introduction</a:t>
            </a:r>
          </a:p>
        </p:txBody>
      </p:sp>
      <p:sp>
        <p:nvSpPr>
          <p:cNvPr id="4" name="Slide Number Placeholder 3">
            <a:extLst>
              <a:ext uri="{FF2B5EF4-FFF2-40B4-BE49-F238E27FC236}">
                <a16:creationId xmlns:a16="http://schemas.microsoft.com/office/drawing/2014/main" id="{308DFDB8-EA8A-4DF5-B9F0-8139E843D33F}"/>
              </a:ext>
            </a:extLst>
          </p:cNvPr>
          <p:cNvSpPr>
            <a:spLocks noGrp="1"/>
          </p:cNvSpPr>
          <p:nvPr>
            <p:ph type="sldNum" sz="quarter" idx="12"/>
          </p:nvPr>
        </p:nvSpPr>
        <p:spPr/>
        <p:txBody>
          <a:bodyPr/>
          <a:lstStyle/>
          <a:p>
            <a:pPr>
              <a:defRPr/>
            </a:pPr>
            <a:fld id="{E9BA65DE-8EA3-4C05-839A-995644E452AF}" type="slidenum">
              <a:rPr lang="en-US" smtClean="0"/>
              <a:pPr>
                <a:defRPr/>
              </a:pPr>
              <a:t>79</a:t>
            </a:fld>
            <a:endParaRPr lang="en-US"/>
          </a:p>
        </p:txBody>
      </p:sp>
      <p:pic>
        <p:nvPicPr>
          <p:cNvPr id="6" name="Picture 5">
            <a:extLst>
              <a:ext uri="{FF2B5EF4-FFF2-40B4-BE49-F238E27FC236}">
                <a16:creationId xmlns:a16="http://schemas.microsoft.com/office/drawing/2014/main" id="{74372748-032A-49C1-A8B1-3CE06243539C}"/>
              </a:ext>
            </a:extLst>
          </p:cNvPr>
          <p:cNvPicPr>
            <a:picLocks noChangeAspect="1"/>
          </p:cNvPicPr>
          <p:nvPr/>
        </p:nvPicPr>
        <p:blipFill>
          <a:blip r:embed="rId2"/>
          <a:stretch>
            <a:fillRect/>
          </a:stretch>
        </p:blipFill>
        <p:spPr>
          <a:xfrm>
            <a:off x="142994" y="1707845"/>
            <a:ext cx="8858011" cy="388939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C5ACEDD-4FF5-47FF-B978-EE4DE9F97F43}"/>
                  </a:ext>
                </a:extLst>
              </p14:cNvPr>
              <p14:cNvContentPartPr/>
              <p14:nvPr/>
            </p14:nvContentPartPr>
            <p14:xfrm>
              <a:off x="6434676" y="1917538"/>
              <a:ext cx="1325160" cy="756360"/>
            </p14:xfrm>
          </p:contentPart>
        </mc:Choice>
        <mc:Fallback xmlns="">
          <p:pic>
            <p:nvPicPr>
              <p:cNvPr id="7" name="Ink 6">
                <a:extLst>
                  <a:ext uri="{FF2B5EF4-FFF2-40B4-BE49-F238E27FC236}">
                    <a16:creationId xmlns:a16="http://schemas.microsoft.com/office/drawing/2014/main" id="{3C5ACEDD-4FF5-47FF-B978-EE4DE9F97F43}"/>
                  </a:ext>
                </a:extLst>
              </p:cNvPr>
              <p:cNvPicPr/>
              <p:nvPr/>
            </p:nvPicPr>
            <p:blipFill>
              <a:blip r:embed="rId4"/>
              <a:stretch>
                <a:fillRect/>
              </a:stretch>
            </p:blipFill>
            <p:spPr>
              <a:xfrm>
                <a:off x="6417036" y="1899538"/>
                <a:ext cx="1360800" cy="792000"/>
              </a:xfrm>
              <a:prstGeom prst="rect">
                <a:avLst/>
              </a:prstGeom>
            </p:spPr>
          </p:pic>
        </mc:Fallback>
      </mc:AlternateContent>
      <p:grpSp>
        <p:nvGrpSpPr>
          <p:cNvPr id="13" name="Group 12">
            <a:extLst>
              <a:ext uri="{FF2B5EF4-FFF2-40B4-BE49-F238E27FC236}">
                <a16:creationId xmlns:a16="http://schemas.microsoft.com/office/drawing/2014/main" id="{A4A4F24E-4FD5-489F-B336-78D7B3708EDD}"/>
              </a:ext>
            </a:extLst>
          </p:cNvPr>
          <p:cNvGrpSpPr/>
          <p:nvPr/>
        </p:nvGrpSpPr>
        <p:grpSpPr>
          <a:xfrm>
            <a:off x="7569756" y="1354858"/>
            <a:ext cx="890280" cy="852480"/>
            <a:chOff x="7569756" y="1354858"/>
            <a:chExt cx="890280" cy="8524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45CC5AF-AD44-460B-A1E6-AEF3B5FBAE8B}"/>
                    </a:ext>
                  </a:extLst>
                </p14:cNvPr>
                <p14:cNvContentPartPr/>
                <p14:nvPr/>
              </p14:nvContentPartPr>
              <p14:xfrm>
                <a:off x="7685676" y="1671298"/>
                <a:ext cx="287640" cy="290160"/>
              </p14:xfrm>
            </p:contentPart>
          </mc:Choice>
          <mc:Fallback xmlns="">
            <p:pic>
              <p:nvPicPr>
                <p:cNvPr id="8" name="Ink 7">
                  <a:extLst>
                    <a:ext uri="{FF2B5EF4-FFF2-40B4-BE49-F238E27FC236}">
                      <a16:creationId xmlns:a16="http://schemas.microsoft.com/office/drawing/2014/main" id="{645CC5AF-AD44-460B-A1E6-AEF3B5FBAE8B}"/>
                    </a:ext>
                  </a:extLst>
                </p:cNvPr>
                <p:cNvPicPr/>
                <p:nvPr/>
              </p:nvPicPr>
              <p:blipFill>
                <a:blip r:embed="rId6"/>
                <a:stretch>
                  <a:fillRect/>
                </a:stretch>
              </p:blipFill>
              <p:spPr>
                <a:xfrm>
                  <a:off x="7667676" y="1653298"/>
                  <a:ext cx="3232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B4F2F56-DAB5-4240-B0A7-469CACB41CC4}"/>
                    </a:ext>
                  </a:extLst>
                </p14:cNvPr>
                <p14:cNvContentPartPr/>
                <p14:nvPr/>
              </p14:nvContentPartPr>
              <p14:xfrm>
                <a:off x="7569756" y="1831498"/>
                <a:ext cx="214560" cy="217440"/>
              </p14:xfrm>
            </p:contentPart>
          </mc:Choice>
          <mc:Fallback xmlns="">
            <p:pic>
              <p:nvPicPr>
                <p:cNvPr id="9" name="Ink 8">
                  <a:extLst>
                    <a:ext uri="{FF2B5EF4-FFF2-40B4-BE49-F238E27FC236}">
                      <a16:creationId xmlns:a16="http://schemas.microsoft.com/office/drawing/2014/main" id="{AB4F2F56-DAB5-4240-B0A7-469CACB41CC4}"/>
                    </a:ext>
                  </a:extLst>
                </p:cNvPr>
                <p:cNvPicPr/>
                <p:nvPr/>
              </p:nvPicPr>
              <p:blipFill>
                <a:blip r:embed="rId8"/>
                <a:stretch>
                  <a:fillRect/>
                </a:stretch>
              </p:blipFill>
              <p:spPr>
                <a:xfrm>
                  <a:off x="7552116" y="1813858"/>
                  <a:ext cx="250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6FA7DD42-52BD-4480-AF42-DABBC8A4E491}"/>
                    </a:ext>
                  </a:extLst>
                </p14:cNvPr>
                <p14:cNvContentPartPr/>
                <p14:nvPr/>
              </p14:nvContentPartPr>
              <p14:xfrm>
                <a:off x="8191836" y="1354858"/>
                <a:ext cx="268200" cy="528840"/>
              </p14:xfrm>
            </p:contentPart>
          </mc:Choice>
          <mc:Fallback xmlns="">
            <p:pic>
              <p:nvPicPr>
                <p:cNvPr id="11" name="Ink 10">
                  <a:extLst>
                    <a:ext uri="{FF2B5EF4-FFF2-40B4-BE49-F238E27FC236}">
                      <a16:creationId xmlns:a16="http://schemas.microsoft.com/office/drawing/2014/main" id="{6FA7DD42-52BD-4480-AF42-DABBC8A4E491}"/>
                    </a:ext>
                  </a:extLst>
                </p:cNvPr>
                <p:cNvPicPr/>
                <p:nvPr/>
              </p:nvPicPr>
              <p:blipFill>
                <a:blip r:embed="rId10"/>
                <a:stretch>
                  <a:fillRect/>
                </a:stretch>
              </p:blipFill>
              <p:spPr>
                <a:xfrm>
                  <a:off x="8173836" y="1336858"/>
                  <a:ext cx="3038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2F8DF967-4085-4037-832F-CF2F1E92A30E}"/>
                    </a:ext>
                  </a:extLst>
                </p14:cNvPr>
                <p14:cNvContentPartPr/>
                <p14:nvPr/>
              </p14:nvContentPartPr>
              <p14:xfrm>
                <a:off x="8316036" y="2165938"/>
                <a:ext cx="28440" cy="41400"/>
              </p14:xfrm>
            </p:contentPart>
          </mc:Choice>
          <mc:Fallback xmlns="">
            <p:pic>
              <p:nvPicPr>
                <p:cNvPr id="12" name="Ink 11">
                  <a:extLst>
                    <a:ext uri="{FF2B5EF4-FFF2-40B4-BE49-F238E27FC236}">
                      <a16:creationId xmlns:a16="http://schemas.microsoft.com/office/drawing/2014/main" id="{2F8DF967-4085-4037-832F-CF2F1E92A30E}"/>
                    </a:ext>
                  </a:extLst>
                </p:cNvPr>
                <p:cNvPicPr/>
                <p:nvPr/>
              </p:nvPicPr>
              <p:blipFill>
                <a:blip r:embed="rId12"/>
                <a:stretch>
                  <a:fillRect/>
                </a:stretch>
              </p:blipFill>
              <p:spPr>
                <a:xfrm>
                  <a:off x="8298396" y="2148298"/>
                  <a:ext cx="64080" cy="77040"/>
                </a:xfrm>
                <a:prstGeom prst="rect">
                  <a:avLst/>
                </a:prstGeom>
              </p:spPr>
            </p:pic>
          </mc:Fallback>
        </mc:AlternateContent>
      </p:grpSp>
    </p:spTree>
    <p:extLst>
      <p:ext uri="{BB962C8B-B14F-4D97-AF65-F5344CB8AC3E}">
        <p14:creationId xmlns:p14="http://schemas.microsoft.com/office/powerpoint/2010/main" val="168778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1F3BE-174E-479A-8B53-388DBB71829D}"/>
              </a:ext>
            </a:extLst>
          </p:cNvPr>
          <p:cNvSpPr>
            <a:spLocks noGrp="1"/>
          </p:cNvSpPr>
          <p:nvPr>
            <p:ph idx="1"/>
          </p:nvPr>
        </p:nvSpPr>
        <p:spPr/>
        <p:txBody>
          <a:bodyPr/>
          <a:lstStyle/>
          <a:p>
            <a:r>
              <a:rPr lang="en-US" dirty="0"/>
              <a:t>Leveraging source code</a:t>
            </a:r>
          </a:p>
          <a:p>
            <a:pPr lvl="1"/>
            <a:r>
              <a:rPr lang="en-US" u="sng" dirty="0"/>
              <a:t>Code recommendation</a:t>
            </a:r>
          </a:p>
          <a:p>
            <a:pPr lvl="1"/>
            <a:r>
              <a:rPr lang="en-US" altLang="zh-CN" dirty="0"/>
              <a:t>Clone detection</a:t>
            </a:r>
            <a:endParaRPr lang="en-US" dirty="0"/>
          </a:p>
          <a:p>
            <a:pPr lvl="1"/>
            <a:r>
              <a:rPr lang="en-US" dirty="0"/>
              <a:t>Code completion</a:t>
            </a:r>
          </a:p>
          <a:p>
            <a:pPr lvl="1"/>
            <a:r>
              <a:rPr lang="en-US" dirty="0"/>
              <a:t>…</a:t>
            </a:r>
          </a:p>
          <a:p>
            <a:pPr marL="0" indent="0">
              <a:buNone/>
            </a:pPr>
            <a:endParaRPr lang="en-US" dirty="0"/>
          </a:p>
        </p:txBody>
      </p:sp>
      <p:sp>
        <p:nvSpPr>
          <p:cNvPr id="5" name="Title 4">
            <a:extLst>
              <a:ext uri="{FF2B5EF4-FFF2-40B4-BE49-F238E27FC236}">
                <a16:creationId xmlns:a16="http://schemas.microsoft.com/office/drawing/2014/main" id="{56BD53FE-CE2B-48A7-9575-95D77030ECD4}"/>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1181476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92E64-FC90-458B-A547-006C682C8940}"/>
              </a:ext>
            </a:extLst>
          </p:cNvPr>
          <p:cNvSpPr>
            <a:spLocks noGrp="1"/>
          </p:cNvSpPr>
          <p:nvPr>
            <p:ph idx="1"/>
          </p:nvPr>
        </p:nvSpPr>
        <p:spPr/>
        <p:txBody>
          <a:bodyPr/>
          <a:lstStyle/>
          <a:p>
            <a:r>
              <a:rPr lang="en-US" u="sng" dirty="0"/>
              <a:t>Leverage activities profile</a:t>
            </a:r>
          </a:p>
          <a:p>
            <a:pPr lvl="1"/>
            <a:r>
              <a:rPr lang="en-US" dirty="0"/>
              <a:t>Review, commit, ownership, resolve in the bug track system</a:t>
            </a:r>
          </a:p>
          <a:p>
            <a:r>
              <a:rPr lang="en-US" dirty="0"/>
              <a:t>Leverage expertise</a:t>
            </a:r>
          </a:p>
          <a:p>
            <a:pPr lvl="1"/>
            <a:r>
              <a:rPr lang="en-US" dirty="0"/>
              <a:t>Topic model</a:t>
            </a:r>
          </a:p>
        </p:txBody>
      </p:sp>
      <p:sp>
        <p:nvSpPr>
          <p:cNvPr id="4" name="Slide Number Placeholder 3">
            <a:extLst>
              <a:ext uri="{FF2B5EF4-FFF2-40B4-BE49-F238E27FC236}">
                <a16:creationId xmlns:a16="http://schemas.microsoft.com/office/drawing/2014/main" id="{68E8A193-5EED-4D84-B0C2-042D6A8EBD23}"/>
              </a:ext>
            </a:extLst>
          </p:cNvPr>
          <p:cNvSpPr>
            <a:spLocks noGrp="1"/>
          </p:cNvSpPr>
          <p:nvPr>
            <p:ph type="sldNum" sz="quarter" idx="12"/>
          </p:nvPr>
        </p:nvSpPr>
        <p:spPr/>
        <p:txBody>
          <a:bodyPr/>
          <a:lstStyle/>
          <a:p>
            <a:pPr>
              <a:defRPr/>
            </a:pPr>
            <a:fld id="{E9BA65DE-8EA3-4C05-839A-995644E452AF}" type="slidenum">
              <a:rPr lang="en-US" smtClean="0"/>
              <a:pPr>
                <a:defRPr/>
              </a:pPr>
              <a:t>80</a:t>
            </a:fld>
            <a:endParaRPr lang="en-US"/>
          </a:p>
        </p:txBody>
      </p:sp>
      <p:sp>
        <p:nvSpPr>
          <p:cNvPr id="5" name="Title 1">
            <a:extLst>
              <a:ext uri="{FF2B5EF4-FFF2-40B4-BE49-F238E27FC236}">
                <a16:creationId xmlns:a16="http://schemas.microsoft.com/office/drawing/2014/main" id="{A3758E9C-4BEC-4B60-B261-0A98AF6B607B}"/>
              </a:ext>
            </a:extLst>
          </p:cNvPr>
          <p:cNvSpPr>
            <a:spLocks noGrp="1"/>
          </p:cNvSpPr>
          <p:nvPr>
            <p:ph type="title"/>
          </p:nvPr>
        </p:nvSpPr>
        <p:spPr>
          <a:xfrm>
            <a:off x="762000" y="152400"/>
            <a:ext cx="7772400" cy="1143000"/>
          </a:xfrm>
        </p:spPr>
        <p:txBody>
          <a:bodyPr>
            <a:normAutofit fontScale="90000"/>
          </a:bodyPr>
          <a:lstStyle/>
          <a:p>
            <a:r>
              <a:rPr lang="en-US" dirty="0"/>
              <a:t>Recommend developer to fix issues: Technique</a:t>
            </a:r>
          </a:p>
        </p:txBody>
      </p:sp>
    </p:spTree>
    <p:extLst>
      <p:ext uri="{BB962C8B-B14F-4D97-AF65-F5344CB8AC3E}">
        <p14:creationId xmlns:p14="http://schemas.microsoft.com/office/powerpoint/2010/main" val="3565809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A1F3-509B-4ADF-AB98-5F194664BCC5}"/>
              </a:ext>
            </a:extLst>
          </p:cNvPr>
          <p:cNvSpPr>
            <a:spLocks noGrp="1"/>
          </p:cNvSpPr>
          <p:nvPr>
            <p:ph type="title"/>
          </p:nvPr>
        </p:nvSpPr>
        <p:spPr/>
        <p:txBody>
          <a:bodyPr/>
          <a:lstStyle/>
          <a:p>
            <a:r>
              <a:rPr lang="en-US" dirty="0"/>
              <a:t>Find similar issues reports</a:t>
            </a:r>
          </a:p>
        </p:txBody>
      </p:sp>
      <p:sp>
        <p:nvSpPr>
          <p:cNvPr id="4" name="Slide Number Placeholder 3">
            <a:extLst>
              <a:ext uri="{FF2B5EF4-FFF2-40B4-BE49-F238E27FC236}">
                <a16:creationId xmlns:a16="http://schemas.microsoft.com/office/drawing/2014/main" id="{31091081-EE77-4FBE-9FAE-6D688905FCD4}"/>
              </a:ext>
            </a:extLst>
          </p:cNvPr>
          <p:cNvSpPr>
            <a:spLocks noGrp="1"/>
          </p:cNvSpPr>
          <p:nvPr>
            <p:ph type="sldNum" sz="quarter" idx="12"/>
          </p:nvPr>
        </p:nvSpPr>
        <p:spPr/>
        <p:txBody>
          <a:bodyPr/>
          <a:lstStyle/>
          <a:p>
            <a:pPr>
              <a:defRPr/>
            </a:pPr>
            <a:fld id="{E9BA65DE-8EA3-4C05-839A-995644E452AF}" type="slidenum">
              <a:rPr lang="en-US" smtClean="0"/>
              <a:pPr>
                <a:defRPr/>
              </a:pPr>
              <a:t>81</a:t>
            </a:fld>
            <a:endParaRPr lang="en-US"/>
          </a:p>
        </p:txBody>
      </p:sp>
      <p:pic>
        <p:nvPicPr>
          <p:cNvPr id="6" name="Picture 5">
            <a:extLst>
              <a:ext uri="{FF2B5EF4-FFF2-40B4-BE49-F238E27FC236}">
                <a16:creationId xmlns:a16="http://schemas.microsoft.com/office/drawing/2014/main" id="{BC6B9EFE-8CB5-41E6-B6D2-381A48B794F6}"/>
              </a:ext>
            </a:extLst>
          </p:cNvPr>
          <p:cNvPicPr>
            <a:picLocks noChangeAspect="1"/>
          </p:cNvPicPr>
          <p:nvPr/>
        </p:nvPicPr>
        <p:blipFill>
          <a:blip r:embed="rId2"/>
          <a:stretch>
            <a:fillRect/>
          </a:stretch>
        </p:blipFill>
        <p:spPr>
          <a:xfrm>
            <a:off x="404812" y="1296328"/>
            <a:ext cx="8334375" cy="4265344"/>
          </a:xfrm>
          <a:prstGeom prst="rect">
            <a:avLst/>
          </a:prstGeom>
        </p:spPr>
      </p:pic>
      <p:sp>
        <p:nvSpPr>
          <p:cNvPr id="7" name="Rectangle 6">
            <a:extLst>
              <a:ext uri="{FF2B5EF4-FFF2-40B4-BE49-F238E27FC236}">
                <a16:creationId xmlns:a16="http://schemas.microsoft.com/office/drawing/2014/main" id="{2ABF3211-07C6-4800-B2A7-B3316CECCE73}"/>
              </a:ext>
            </a:extLst>
          </p:cNvPr>
          <p:cNvSpPr/>
          <p:nvPr/>
        </p:nvSpPr>
        <p:spPr>
          <a:xfrm>
            <a:off x="438726" y="3928454"/>
            <a:ext cx="8266545" cy="1976582"/>
          </a:xfrm>
          <a:prstGeom prst="rect">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Fixer of the similar issues</a:t>
            </a:r>
          </a:p>
          <a:p>
            <a:pPr algn="ctr"/>
            <a:r>
              <a:rPr lang="en-US" dirty="0">
                <a:solidFill>
                  <a:srgbClr val="006666"/>
                </a:solidFill>
              </a:rPr>
              <a:t>Reviewer of the similar issues</a:t>
            </a:r>
          </a:p>
        </p:txBody>
      </p:sp>
    </p:spTree>
    <p:extLst>
      <p:ext uri="{BB962C8B-B14F-4D97-AF65-F5344CB8AC3E}">
        <p14:creationId xmlns:p14="http://schemas.microsoft.com/office/powerpoint/2010/main" val="371760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92E64-FC90-458B-A547-006C682C8940}"/>
              </a:ext>
            </a:extLst>
          </p:cNvPr>
          <p:cNvSpPr>
            <a:spLocks noGrp="1"/>
          </p:cNvSpPr>
          <p:nvPr>
            <p:ph idx="1"/>
          </p:nvPr>
        </p:nvSpPr>
        <p:spPr/>
        <p:txBody>
          <a:bodyPr/>
          <a:lstStyle/>
          <a:p>
            <a:r>
              <a:rPr lang="en-US" dirty="0"/>
              <a:t>Leverage activities profile</a:t>
            </a:r>
          </a:p>
          <a:p>
            <a:pPr lvl="1"/>
            <a:r>
              <a:rPr lang="en-US" dirty="0"/>
              <a:t>Review, commit, ownership, resolve in the bug track system</a:t>
            </a:r>
          </a:p>
          <a:p>
            <a:r>
              <a:rPr lang="en-US" u="sng" dirty="0"/>
              <a:t>Leverage expertise</a:t>
            </a:r>
          </a:p>
          <a:p>
            <a:pPr lvl="1"/>
            <a:r>
              <a:rPr lang="en-US" dirty="0"/>
              <a:t>Topic model</a:t>
            </a:r>
          </a:p>
        </p:txBody>
      </p:sp>
      <p:sp>
        <p:nvSpPr>
          <p:cNvPr id="4" name="Slide Number Placeholder 3">
            <a:extLst>
              <a:ext uri="{FF2B5EF4-FFF2-40B4-BE49-F238E27FC236}">
                <a16:creationId xmlns:a16="http://schemas.microsoft.com/office/drawing/2014/main" id="{68E8A193-5EED-4D84-B0C2-042D6A8EBD23}"/>
              </a:ext>
            </a:extLst>
          </p:cNvPr>
          <p:cNvSpPr>
            <a:spLocks noGrp="1"/>
          </p:cNvSpPr>
          <p:nvPr>
            <p:ph type="sldNum" sz="quarter" idx="12"/>
          </p:nvPr>
        </p:nvSpPr>
        <p:spPr/>
        <p:txBody>
          <a:bodyPr/>
          <a:lstStyle/>
          <a:p>
            <a:pPr>
              <a:defRPr/>
            </a:pPr>
            <a:fld id="{E9BA65DE-8EA3-4C05-839A-995644E452AF}" type="slidenum">
              <a:rPr lang="en-US" smtClean="0"/>
              <a:pPr>
                <a:defRPr/>
              </a:pPr>
              <a:t>82</a:t>
            </a:fld>
            <a:endParaRPr lang="en-US"/>
          </a:p>
        </p:txBody>
      </p:sp>
      <p:sp>
        <p:nvSpPr>
          <p:cNvPr id="5" name="Title 1">
            <a:extLst>
              <a:ext uri="{FF2B5EF4-FFF2-40B4-BE49-F238E27FC236}">
                <a16:creationId xmlns:a16="http://schemas.microsoft.com/office/drawing/2014/main" id="{A3758E9C-4BEC-4B60-B261-0A98AF6B607B}"/>
              </a:ext>
            </a:extLst>
          </p:cNvPr>
          <p:cNvSpPr>
            <a:spLocks noGrp="1"/>
          </p:cNvSpPr>
          <p:nvPr>
            <p:ph type="title"/>
          </p:nvPr>
        </p:nvSpPr>
        <p:spPr>
          <a:xfrm>
            <a:off x="762000" y="152400"/>
            <a:ext cx="7772400" cy="1143000"/>
          </a:xfrm>
        </p:spPr>
        <p:txBody>
          <a:bodyPr>
            <a:normAutofit fontScale="90000"/>
          </a:bodyPr>
          <a:lstStyle/>
          <a:p>
            <a:r>
              <a:rPr lang="en-US" dirty="0"/>
              <a:t>Recommend developer to fix bugs: Technique</a:t>
            </a:r>
          </a:p>
        </p:txBody>
      </p:sp>
    </p:spTree>
    <p:extLst>
      <p:ext uri="{BB962C8B-B14F-4D97-AF65-F5344CB8AC3E}">
        <p14:creationId xmlns:p14="http://schemas.microsoft.com/office/powerpoint/2010/main" val="3607010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a:t>
            </a:r>
          </a:p>
        </p:txBody>
      </p:sp>
      <p:sp>
        <p:nvSpPr>
          <p:cNvPr id="3" name="Content Placeholder 2"/>
          <p:cNvSpPr>
            <a:spLocks noGrp="1"/>
          </p:cNvSpPr>
          <p:nvPr>
            <p:ph idx="1"/>
          </p:nvPr>
        </p:nvSpPr>
        <p:spPr>
          <a:xfrm>
            <a:off x="685800" y="1629508"/>
            <a:ext cx="7772400" cy="4114800"/>
          </a:xfrm>
        </p:spPr>
        <p:txBody>
          <a:bodyPr>
            <a:normAutofit/>
          </a:bodyPr>
          <a:lstStyle/>
          <a:p>
            <a:r>
              <a:rPr lang="en-US" sz="2800" dirty="0"/>
              <a:t>Model a group of words as a topic.</a:t>
            </a:r>
          </a:p>
          <a:p>
            <a:r>
              <a:rPr lang="en-US" sz="2800" dirty="0"/>
              <a:t>Mostly used to explore large scale of text.</a:t>
            </a:r>
          </a:p>
          <a:p>
            <a:r>
              <a:rPr lang="en-US" sz="2800" dirty="0"/>
              <a:t>Sample papers:</a:t>
            </a:r>
          </a:p>
          <a:p>
            <a:pPr marL="0" indent="0">
              <a:buNone/>
            </a:pPr>
            <a:endParaRPr lang="en-US" dirty="0"/>
          </a:p>
        </p:txBody>
      </p:sp>
      <p:sp>
        <p:nvSpPr>
          <p:cNvPr id="4" name="Slide Number Placeholder 3">
            <a:extLst>
              <a:ext uri="{FF2B5EF4-FFF2-40B4-BE49-F238E27FC236}">
                <a16:creationId xmlns:a16="http://schemas.microsoft.com/office/drawing/2014/main" id="{279C64AB-55F4-4BC9-BECD-038765D31191}"/>
              </a:ext>
            </a:extLst>
          </p:cNvPr>
          <p:cNvSpPr>
            <a:spLocks noGrp="1"/>
          </p:cNvSpPr>
          <p:nvPr>
            <p:ph type="sldNum" sz="quarter" idx="12"/>
          </p:nvPr>
        </p:nvSpPr>
        <p:spPr/>
        <p:txBody>
          <a:bodyPr/>
          <a:lstStyle/>
          <a:p>
            <a:pPr>
              <a:defRPr/>
            </a:pPr>
            <a:fld id="{E9BA65DE-8EA3-4C05-839A-995644E452AF}" type="slidenum">
              <a:rPr lang="en-US" smtClean="0"/>
              <a:pPr>
                <a:defRPr/>
              </a:pPr>
              <a:t>83</a:t>
            </a:fld>
            <a:endParaRPr lang="en-US"/>
          </a:p>
        </p:txBody>
      </p:sp>
      <p:pic>
        <p:nvPicPr>
          <p:cNvPr id="5" name="Picture 4">
            <a:extLst>
              <a:ext uri="{FF2B5EF4-FFF2-40B4-BE49-F238E27FC236}">
                <a16:creationId xmlns:a16="http://schemas.microsoft.com/office/drawing/2014/main" id="{7F89F584-C931-469C-B3A8-AA1FA1F3CF38}"/>
              </a:ext>
            </a:extLst>
          </p:cNvPr>
          <p:cNvPicPr>
            <a:picLocks noChangeAspect="1"/>
          </p:cNvPicPr>
          <p:nvPr/>
        </p:nvPicPr>
        <p:blipFill>
          <a:blip r:embed="rId2"/>
          <a:stretch>
            <a:fillRect/>
          </a:stretch>
        </p:blipFill>
        <p:spPr>
          <a:xfrm>
            <a:off x="1456016" y="3486150"/>
            <a:ext cx="5267325" cy="2762250"/>
          </a:xfrm>
          <a:prstGeom prst="rect">
            <a:avLst/>
          </a:prstGeom>
        </p:spPr>
      </p:pic>
    </p:spTree>
    <p:extLst>
      <p:ext uri="{BB962C8B-B14F-4D97-AF65-F5344CB8AC3E}">
        <p14:creationId xmlns:p14="http://schemas.microsoft.com/office/powerpoint/2010/main" val="3439108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500" dirty="0"/>
              <a:t>Topic Modeling: Black-Box View</a:t>
            </a:r>
            <a:endParaRPr lang="en-US" dirty="0"/>
          </a:p>
        </p:txBody>
      </p:sp>
      <p:sp>
        <p:nvSpPr>
          <p:cNvPr id="3" name="Content Placeholder 2"/>
          <p:cNvSpPr>
            <a:spLocks noGrp="1"/>
          </p:cNvSpPr>
          <p:nvPr>
            <p:ph idx="1"/>
          </p:nvPr>
        </p:nvSpPr>
        <p:spPr>
          <a:xfrm>
            <a:off x="685800" y="1295400"/>
            <a:ext cx="7772400" cy="4114800"/>
          </a:xfrm>
        </p:spPr>
        <p:txBody>
          <a:bodyPr/>
          <a:lstStyle/>
          <a:p>
            <a:r>
              <a:rPr lang="en-US" sz="2800" dirty="0">
                <a:latin typeface="+mn-lt"/>
              </a:rPr>
              <a:t>Model a document as a probability distribution of topics</a:t>
            </a:r>
          </a:p>
          <a:p>
            <a:pPr lvl="1"/>
            <a:r>
              <a:rPr lang="en-US" sz="2400" dirty="0">
                <a:latin typeface="+mn-lt"/>
              </a:rPr>
              <a:t>A topic is a probability distribution of words</a:t>
            </a:r>
          </a:p>
        </p:txBody>
      </p:sp>
      <p:sp>
        <p:nvSpPr>
          <p:cNvPr id="5" name="Slide Number Placeholder 4">
            <a:extLst>
              <a:ext uri="{FF2B5EF4-FFF2-40B4-BE49-F238E27FC236}">
                <a16:creationId xmlns:a16="http://schemas.microsoft.com/office/drawing/2014/main" id="{D486BEC4-4AB6-42D2-9D97-0D5A1371B0C6}"/>
              </a:ext>
            </a:extLst>
          </p:cNvPr>
          <p:cNvSpPr>
            <a:spLocks noGrp="1"/>
          </p:cNvSpPr>
          <p:nvPr>
            <p:ph type="sldNum" sz="quarter" idx="12"/>
          </p:nvPr>
        </p:nvSpPr>
        <p:spPr/>
        <p:txBody>
          <a:bodyPr/>
          <a:lstStyle/>
          <a:p>
            <a:pPr>
              <a:defRPr/>
            </a:pPr>
            <a:fld id="{E9BA65DE-8EA3-4C05-839A-995644E452AF}" type="slidenum">
              <a:rPr lang="en-US" smtClean="0"/>
              <a:pPr>
                <a:defRPr/>
              </a:pPr>
              <a:t>84</a:t>
            </a:fld>
            <a:endParaRPr lang="en-US"/>
          </a:p>
        </p:txBody>
      </p:sp>
      <p:pic>
        <p:nvPicPr>
          <p:cNvPr id="12292" name="Picture 4" descr="Related image">
            <a:extLst>
              <a:ext uri="{FF2B5EF4-FFF2-40B4-BE49-F238E27FC236}">
                <a16:creationId xmlns:a16="http://schemas.microsoft.com/office/drawing/2014/main" id="{E30781DC-0F21-492C-B072-9DA10A7A8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06295"/>
            <a:ext cx="6775796" cy="3565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245A0D-464D-4275-B05F-72DC87FDC961}"/>
              </a:ext>
            </a:extLst>
          </p:cNvPr>
          <p:cNvSpPr txBox="1"/>
          <p:nvPr/>
        </p:nvSpPr>
        <p:spPr>
          <a:xfrm>
            <a:off x="4101905" y="6353145"/>
            <a:ext cx="3944815" cy="400110"/>
          </a:xfrm>
          <a:prstGeom prst="rect">
            <a:avLst/>
          </a:prstGeom>
          <a:noFill/>
        </p:spPr>
        <p:txBody>
          <a:bodyPr wrap="square" rtlCol="0">
            <a:spAutoFit/>
          </a:bodyPr>
          <a:lstStyle/>
          <a:p>
            <a:r>
              <a:rPr lang="en-CA" dirty="0"/>
              <a:t>Most simple and common :LDA</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602EE6-ABFF-4291-ACC0-564CB5CEE731}"/>
                  </a:ext>
                </a:extLst>
              </p14:cNvPr>
              <p14:cNvContentPartPr/>
              <p14:nvPr/>
            </p14:nvContentPartPr>
            <p14:xfrm>
              <a:off x="945360" y="474840"/>
              <a:ext cx="7710840" cy="4632120"/>
            </p14:xfrm>
          </p:contentPart>
        </mc:Choice>
        <mc:Fallback xmlns="">
          <p:pic>
            <p:nvPicPr>
              <p:cNvPr id="6" name="Ink 5">
                <a:extLst>
                  <a:ext uri="{FF2B5EF4-FFF2-40B4-BE49-F238E27FC236}">
                    <a16:creationId xmlns:a16="http://schemas.microsoft.com/office/drawing/2014/main" id="{87602EE6-ABFF-4291-ACC0-564CB5CEE731}"/>
                  </a:ext>
                </a:extLst>
              </p:cNvPr>
              <p:cNvPicPr/>
              <p:nvPr/>
            </p:nvPicPr>
            <p:blipFill>
              <a:blip r:embed="rId5"/>
              <a:stretch>
                <a:fillRect/>
              </a:stretch>
            </p:blipFill>
            <p:spPr>
              <a:xfrm>
                <a:off x="936000" y="465480"/>
                <a:ext cx="7729560" cy="4650840"/>
              </a:xfrm>
              <a:prstGeom prst="rect">
                <a:avLst/>
              </a:prstGeom>
            </p:spPr>
          </p:pic>
        </mc:Fallback>
      </mc:AlternateContent>
    </p:spTree>
    <p:extLst>
      <p:ext uri="{BB962C8B-B14F-4D97-AF65-F5344CB8AC3E}">
        <p14:creationId xmlns:p14="http://schemas.microsoft.com/office/powerpoint/2010/main" val="1432765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25750-D458-4194-B0F7-F48D4AD1A002}"/>
              </a:ext>
            </a:extLst>
          </p:cNvPr>
          <p:cNvSpPr>
            <a:spLocks noGrp="1"/>
          </p:cNvSpPr>
          <p:nvPr>
            <p:ph type="title"/>
          </p:nvPr>
        </p:nvSpPr>
        <p:spPr>
          <a:xfrm>
            <a:off x="685800" y="432099"/>
            <a:ext cx="7772400" cy="1143000"/>
          </a:xfrm>
        </p:spPr>
        <p:txBody>
          <a:bodyPr/>
          <a:lstStyle/>
          <a:p>
            <a:r>
              <a:rPr lang="en-CA" dirty="0"/>
              <a:t>Usage of Topic Modeling</a:t>
            </a:r>
          </a:p>
        </p:txBody>
      </p:sp>
      <p:sp>
        <p:nvSpPr>
          <p:cNvPr id="3" name="Content Placeholder 2">
            <a:extLst>
              <a:ext uri="{FF2B5EF4-FFF2-40B4-BE49-F238E27FC236}">
                <a16:creationId xmlns:a16="http://schemas.microsoft.com/office/drawing/2014/main" id="{60DC7085-C40D-4CE3-9A96-466C54D22877}"/>
              </a:ext>
            </a:extLst>
          </p:cNvPr>
          <p:cNvSpPr>
            <a:spLocks noGrp="1"/>
          </p:cNvSpPr>
          <p:nvPr>
            <p:ph idx="1"/>
          </p:nvPr>
        </p:nvSpPr>
        <p:spPr/>
        <p:txBody>
          <a:bodyPr/>
          <a:lstStyle/>
          <a:p>
            <a:r>
              <a:rPr lang="en-US" sz="2800" kern="1200" dirty="0">
                <a:latin typeface="+mn-lt"/>
                <a:cs typeface="Times New Roman" pitchFamily="18" charset="0"/>
              </a:rPr>
              <a:t>Dimensionality reduction: words -&gt; topics</a:t>
            </a:r>
          </a:p>
          <a:p>
            <a:r>
              <a:rPr lang="en-US" sz="2800" kern="1200" dirty="0">
                <a:latin typeface="+mn-lt"/>
                <a:cs typeface="Times New Roman" pitchFamily="18" charset="0"/>
              </a:rPr>
              <a:t>Help with data exploration.</a:t>
            </a:r>
          </a:p>
          <a:p>
            <a:r>
              <a:rPr lang="en-US" sz="2800" kern="1200" dirty="0">
                <a:latin typeface="+mn-lt"/>
                <a:cs typeface="Times New Roman" pitchFamily="18" charset="0"/>
              </a:rPr>
              <a:t>Able to link a document and a query</a:t>
            </a:r>
          </a:p>
          <a:p>
            <a:pPr lvl="1"/>
            <a:r>
              <a:rPr lang="en-US" sz="2400" kern="1200" dirty="0">
                <a:latin typeface="+mn-lt"/>
                <a:cs typeface="Times New Roman" pitchFamily="18" charset="0"/>
              </a:rPr>
              <a:t>Do not have share any words</a:t>
            </a:r>
          </a:p>
          <a:p>
            <a:pPr lvl="1"/>
            <a:r>
              <a:rPr lang="en-US" sz="2400" kern="1200" dirty="0">
                <a:latin typeface="+mn-lt"/>
                <a:cs typeface="Times New Roman" pitchFamily="18" charset="0"/>
              </a:rPr>
              <a:t>Share related words of the same topics</a:t>
            </a:r>
            <a:endParaRPr lang="en-CA" dirty="0">
              <a:latin typeface="+mn-lt"/>
            </a:endParaRPr>
          </a:p>
          <a:p>
            <a:endParaRPr lang="en-CA" dirty="0"/>
          </a:p>
        </p:txBody>
      </p:sp>
      <p:sp>
        <p:nvSpPr>
          <p:cNvPr id="4" name="Slide Number Placeholder 3">
            <a:extLst>
              <a:ext uri="{FF2B5EF4-FFF2-40B4-BE49-F238E27FC236}">
                <a16:creationId xmlns:a16="http://schemas.microsoft.com/office/drawing/2014/main" id="{1AE965FC-EBA6-48E6-881C-F35E9554B816}"/>
              </a:ext>
            </a:extLst>
          </p:cNvPr>
          <p:cNvSpPr>
            <a:spLocks noGrp="1"/>
          </p:cNvSpPr>
          <p:nvPr>
            <p:ph type="sldNum" sz="quarter" idx="12"/>
          </p:nvPr>
        </p:nvSpPr>
        <p:spPr/>
        <p:txBody>
          <a:bodyPr/>
          <a:lstStyle/>
          <a:p>
            <a:pPr>
              <a:defRPr/>
            </a:pPr>
            <a:fld id="{E9BA65DE-8EA3-4C05-839A-995644E452AF}" type="slidenum">
              <a:rPr lang="en-US" smtClean="0"/>
              <a:pPr>
                <a:defRPr/>
              </a:pPr>
              <a:t>85</a:t>
            </a:fld>
            <a:endParaRPr lang="en-US"/>
          </a:p>
        </p:txBody>
      </p:sp>
    </p:spTree>
    <p:extLst>
      <p:ext uri="{BB962C8B-B14F-4D97-AF65-F5344CB8AC3E}">
        <p14:creationId xmlns:p14="http://schemas.microsoft.com/office/powerpoint/2010/main" val="1955290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FE34B-F2E1-42ED-94F0-3C9DA2887D5F}"/>
              </a:ext>
            </a:extLst>
          </p:cNvPr>
          <p:cNvSpPr>
            <a:spLocks noGrp="1"/>
          </p:cNvSpPr>
          <p:nvPr>
            <p:ph type="sldNum" sz="quarter" idx="12"/>
          </p:nvPr>
        </p:nvSpPr>
        <p:spPr/>
        <p:txBody>
          <a:bodyPr/>
          <a:lstStyle/>
          <a:p>
            <a:pPr>
              <a:defRPr/>
            </a:pPr>
            <a:fld id="{E9BA65DE-8EA3-4C05-839A-995644E452AF}" type="slidenum">
              <a:rPr lang="en-US" smtClean="0"/>
              <a:pPr>
                <a:defRPr/>
              </a:pPr>
              <a:t>86</a:t>
            </a:fld>
            <a:endParaRPr lang="en-US"/>
          </a:p>
        </p:txBody>
      </p:sp>
      <p:pic>
        <p:nvPicPr>
          <p:cNvPr id="6" name="Picture 5">
            <a:extLst>
              <a:ext uri="{FF2B5EF4-FFF2-40B4-BE49-F238E27FC236}">
                <a16:creationId xmlns:a16="http://schemas.microsoft.com/office/drawing/2014/main" id="{0C07BADF-2F2C-4862-A082-DFD41DAA4847}"/>
              </a:ext>
            </a:extLst>
          </p:cNvPr>
          <p:cNvPicPr>
            <a:picLocks noChangeAspect="1"/>
          </p:cNvPicPr>
          <p:nvPr/>
        </p:nvPicPr>
        <p:blipFill>
          <a:blip r:embed="rId2"/>
          <a:stretch>
            <a:fillRect/>
          </a:stretch>
        </p:blipFill>
        <p:spPr>
          <a:xfrm>
            <a:off x="187469" y="1344973"/>
            <a:ext cx="3829928" cy="4168054"/>
          </a:xfrm>
          <a:prstGeom prst="rect">
            <a:avLst/>
          </a:prstGeom>
        </p:spPr>
      </p:pic>
      <p:grpSp>
        <p:nvGrpSpPr>
          <p:cNvPr id="11" name="Group 10">
            <a:extLst>
              <a:ext uri="{FF2B5EF4-FFF2-40B4-BE49-F238E27FC236}">
                <a16:creationId xmlns:a16="http://schemas.microsoft.com/office/drawing/2014/main" id="{6D2336BD-060F-48C0-B021-7AD4C1A166F6}"/>
              </a:ext>
            </a:extLst>
          </p:cNvPr>
          <p:cNvGrpSpPr/>
          <p:nvPr/>
        </p:nvGrpSpPr>
        <p:grpSpPr>
          <a:xfrm>
            <a:off x="5253182" y="2415309"/>
            <a:ext cx="1554018" cy="1736436"/>
            <a:chOff x="5111173" y="2433782"/>
            <a:chExt cx="1554018" cy="1736436"/>
          </a:xfrm>
        </p:grpSpPr>
        <p:pic>
          <p:nvPicPr>
            <p:cNvPr id="9" name="Graphic 8" descr="Male profile">
              <a:extLst>
                <a:ext uri="{FF2B5EF4-FFF2-40B4-BE49-F238E27FC236}">
                  <a16:creationId xmlns:a16="http://schemas.microsoft.com/office/drawing/2014/main" id="{0B3FF3D0-9544-4D24-BE19-2FE791C911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1173" y="2433782"/>
              <a:ext cx="1554018" cy="1554018"/>
            </a:xfrm>
            <a:prstGeom prst="rect">
              <a:avLst/>
            </a:prstGeom>
          </p:spPr>
        </p:pic>
        <p:sp>
          <p:nvSpPr>
            <p:cNvPr id="10" name="TextBox 9">
              <a:extLst>
                <a:ext uri="{FF2B5EF4-FFF2-40B4-BE49-F238E27FC236}">
                  <a16:creationId xmlns:a16="http://schemas.microsoft.com/office/drawing/2014/main" id="{C131BB6C-9EBA-440E-9921-09A8D1D99B36}"/>
                </a:ext>
              </a:extLst>
            </p:cNvPr>
            <p:cNvSpPr txBox="1"/>
            <p:nvPr/>
          </p:nvSpPr>
          <p:spPr>
            <a:xfrm>
              <a:off x="5278961" y="3800886"/>
              <a:ext cx="1330814" cy="369332"/>
            </a:xfrm>
            <a:prstGeom prst="rect">
              <a:avLst/>
            </a:prstGeom>
            <a:noFill/>
          </p:spPr>
          <p:txBody>
            <a:bodyPr wrap="none" rtlCol="0">
              <a:spAutoFit/>
            </a:bodyPr>
            <a:lstStyle/>
            <a:p>
              <a:r>
                <a:rPr lang="en-US" altLang="zh-CN" dirty="0"/>
                <a:t>Developer </a:t>
              </a:r>
              <a:endParaRPr lang="en-US" dirty="0"/>
            </a:p>
          </p:txBody>
        </p:sp>
      </p:grpSp>
      <p:sp>
        <p:nvSpPr>
          <p:cNvPr id="12" name="Callout: Line 11">
            <a:extLst>
              <a:ext uri="{FF2B5EF4-FFF2-40B4-BE49-F238E27FC236}">
                <a16:creationId xmlns:a16="http://schemas.microsoft.com/office/drawing/2014/main" id="{C17EB7A8-1386-483B-8E1C-EB655CC1DEB5}"/>
              </a:ext>
            </a:extLst>
          </p:cNvPr>
          <p:cNvSpPr/>
          <p:nvPr/>
        </p:nvSpPr>
        <p:spPr>
          <a:xfrm>
            <a:off x="4274506" y="1152114"/>
            <a:ext cx="1755685" cy="738909"/>
          </a:xfrm>
          <a:prstGeom prst="borderCallout1">
            <a:avLst>
              <a:gd name="adj1" fmla="val 108750"/>
              <a:gd name="adj2" fmla="val 44275"/>
              <a:gd name="adj3" fmla="val 190000"/>
              <a:gd name="adj4" fmla="val 97923"/>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comments</a:t>
            </a:r>
          </a:p>
        </p:txBody>
      </p:sp>
      <p:sp>
        <p:nvSpPr>
          <p:cNvPr id="14" name="Callout: Line 13">
            <a:extLst>
              <a:ext uri="{FF2B5EF4-FFF2-40B4-BE49-F238E27FC236}">
                <a16:creationId xmlns:a16="http://schemas.microsoft.com/office/drawing/2014/main" id="{E542475B-2FAF-42E6-B525-7DD190BC5688}"/>
              </a:ext>
            </a:extLst>
          </p:cNvPr>
          <p:cNvSpPr/>
          <p:nvPr/>
        </p:nvSpPr>
        <p:spPr>
          <a:xfrm>
            <a:off x="7165142" y="2415309"/>
            <a:ext cx="1755685" cy="738909"/>
          </a:xfrm>
          <a:prstGeom prst="borderCallout1">
            <a:avLst>
              <a:gd name="adj1" fmla="val 50000"/>
              <a:gd name="adj2" fmla="val -2020"/>
              <a:gd name="adj3" fmla="val 138750"/>
              <a:gd name="adj4" fmla="val -32545"/>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Fixed bugs</a:t>
            </a:r>
          </a:p>
        </p:txBody>
      </p:sp>
      <p:sp>
        <p:nvSpPr>
          <p:cNvPr id="16" name="Callout: Line 15">
            <a:extLst>
              <a:ext uri="{FF2B5EF4-FFF2-40B4-BE49-F238E27FC236}">
                <a16:creationId xmlns:a16="http://schemas.microsoft.com/office/drawing/2014/main" id="{E57269CA-0DDF-48F1-855B-E80BD86F0CBC}"/>
              </a:ext>
            </a:extLst>
          </p:cNvPr>
          <p:cNvSpPr/>
          <p:nvPr/>
        </p:nvSpPr>
        <p:spPr>
          <a:xfrm>
            <a:off x="6851073" y="4461163"/>
            <a:ext cx="1755685" cy="877455"/>
          </a:xfrm>
          <a:prstGeom prst="borderCallout1">
            <a:avLst>
              <a:gd name="adj1" fmla="val 50000"/>
              <a:gd name="adj2" fmla="val -2020"/>
              <a:gd name="adj3" fmla="val -33750"/>
              <a:gd name="adj4" fmla="val -44645"/>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Developed project/component/files</a:t>
            </a:r>
          </a:p>
        </p:txBody>
      </p:sp>
      <p:sp>
        <p:nvSpPr>
          <p:cNvPr id="18" name="Callout: Line 17">
            <a:extLst>
              <a:ext uri="{FF2B5EF4-FFF2-40B4-BE49-F238E27FC236}">
                <a16:creationId xmlns:a16="http://schemas.microsoft.com/office/drawing/2014/main" id="{BCE13653-83C8-48A5-A5DF-7429A426965A}"/>
              </a:ext>
            </a:extLst>
          </p:cNvPr>
          <p:cNvSpPr/>
          <p:nvPr/>
        </p:nvSpPr>
        <p:spPr>
          <a:xfrm>
            <a:off x="3867517" y="4597522"/>
            <a:ext cx="1755685" cy="738909"/>
          </a:xfrm>
          <a:prstGeom prst="borderCallout1">
            <a:avLst>
              <a:gd name="adj1" fmla="val -13750"/>
              <a:gd name="adj2" fmla="val 46906"/>
              <a:gd name="adj3" fmla="val -141250"/>
              <a:gd name="adj4" fmla="val 86350"/>
            </a:avLst>
          </a:prstGeom>
          <a:solidFill>
            <a:srgbClr val="EA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6666"/>
                </a:solidFill>
              </a:rPr>
              <a:t>Tags</a:t>
            </a:r>
          </a:p>
        </p:txBody>
      </p:sp>
    </p:spTree>
    <p:extLst>
      <p:ext uri="{BB962C8B-B14F-4D97-AF65-F5344CB8AC3E}">
        <p14:creationId xmlns:p14="http://schemas.microsoft.com/office/powerpoint/2010/main" val="77222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0DD5-6951-4519-9A96-0E1F89603312}"/>
              </a:ext>
            </a:extLst>
          </p:cNvPr>
          <p:cNvSpPr>
            <a:spLocks noGrp="1"/>
          </p:cNvSpPr>
          <p:nvPr>
            <p:ph type="title"/>
          </p:nvPr>
        </p:nvSpPr>
        <p:spPr/>
        <p:txBody>
          <a:bodyPr/>
          <a:lstStyle/>
          <a:p>
            <a:r>
              <a:rPr lang="en-US" dirty="0"/>
              <a:t>Leverage expertise</a:t>
            </a:r>
          </a:p>
        </p:txBody>
      </p:sp>
      <p:sp>
        <p:nvSpPr>
          <p:cNvPr id="3" name="Content Placeholder 2">
            <a:extLst>
              <a:ext uri="{FF2B5EF4-FFF2-40B4-BE49-F238E27FC236}">
                <a16:creationId xmlns:a16="http://schemas.microsoft.com/office/drawing/2014/main" id="{4C8808DA-9A66-4DB6-AD96-9A80E0B18D8C}"/>
              </a:ext>
            </a:extLst>
          </p:cNvPr>
          <p:cNvSpPr>
            <a:spLocks noGrp="1"/>
          </p:cNvSpPr>
          <p:nvPr>
            <p:ph idx="1"/>
          </p:nvPr>
        </p:nvSpPr>
        <p:spPr>
          <a:xfrm>
            <a:off x="685800" y="1500909"/>
            <a:ext cx="7772400" cy="4114800"/>
          </a:xfrm>
        </p:spPr>
        <p:txBody>
          <a:bodyPr/>
          <a:lstStyle/>
          <a:p>
            <a:r>
              <a:rPr lang="en-US" dirty="0"/>
              <a:t>Model expertise of developers using topic model</a:t>
            </a:r>
          </a:p>
          <a:p>
            <a:pPr lvl="1"/>
            <a:r>
              <a:rPr lang="en-US" dirty="0" err="1"/>
              <a:t>VD_comment</a:t>
            </a:r>
            <a:r>
              <a:rPr lang="en-US" dirty="0"/>
              <a:t>[t1,t2,… </a:t>
            </a:r>
            <a:r>
              <a:rPr lang="en-US" dirty="0" err="1"/>
              <a:t>tk</a:t>
            </a:r>
            <a:r>
              <a:rPr lang="en-US" dirty="0"/>
              <a:t>], </a:t>
            </a:r>
            <a:r>
              <a:rPr lang="en-US" dirty="0" err="1"/>
              <a:t>VD_development</a:t>
            </a:r>
            <a:r>
              <a:rPr lang="en-US" dirty="0"/>
              <a:t>[t1,t2,… </a:t>
            </a:r>
            <a:r>
              <a:rPr lang="en-US" dirty="0" err="1"/>
              <a:t>tk</a:t>
            </a:r>
            <a:r>
              <a:rPr lang="en-US" dirty="0"/>
              <a:t>]</a:t>
            </a:r>
          </a:p>
          <a:p>
            <a:r>
              <a:rPr lang="en-US" dirty="0"/>
              <a:t>Model the required expertise of a bug report using topic model</a:t>
            </a:r>
          </a:p>
          <a:p>
            <a:pPr lvl="1"/>
            <a:r>
              <a:rPr lang="en-US" dirty="0"/>
              <a:t>VB[t1,t2,… </a:t>
            </a:r>
            <a:r>
              <a:rPr lang="en-US" dirty="0" err="1"/>
              <a:t>tk</a:t>
            </a:r>
            <a:r>
              <a:rPr lang="en-US" dirty="0"/>
              <a:t>]</a:t>
            </a:r>
          </a:p>
          <a:p>
            <a:r>
              <a:rPr lang="en-US" dirty="0"/>
              <a:t>Match developers and bug reports based on their expertise</a:t>
            </a:r>
          </a:p>
          <a:p>
            <a:pPr lvl="1"/>
            <a:r>
              <a:rPr lang="en-US" dirty="0"/>
              <a:t>Calculate similarity</a:t>
            </a:r>
          </a:p>
        </p:txBody>
      </p:sp>
      <p:sp>
        <p:nvSpPr>
          <p:cNvPr id="4" name="Slide Number Placeholder 3">
            <a:extLst>
              <a:ext uri="{FF2B5EF4-FFF2-40B4-BE49-F238E27FC236}">
                <a16:creationId xmlns:a16="http://schemas.microsoft.com/office/drawing/2014/main" id="{C064D865-BF96-4007-A086-F9E96D280862}"/>
              </a:ext>
            </a:extLst>
          </p:cNvPr>
          <p:cNvSpPr>
            <a:spLocks noGrp="1"/>
          </p:cNvSpPr>
          <p:nvPr>
            <p:ph type="sldNum" sz="quarter" idx="12"/>
          </p:nvPr>
        </p:nvSpPr>
        <p:spPr/>
        <p:txBody>
          <a:bodyPr/>
          <a:lstStyle/>
          <a:p>
            <a:pPr>
              <a:defRPr/>
            </a:pPr>
            <a:fld id="{E9BA65DE-8EA3-4C05-839A-995644E452AF}" type="slidenum">
              <a:rPr lang="en-US" smtClean="0"/>
              <a:pPr>
                <a:defRPr/>
              </a:pPr>
              <a:t>87</a:t>
            </a:fld>
            <a:endParaRPr lang="en-US"/>
          </a:p>
        </p:txBody>
      </p:sp>
    </p:spTree>
    <p:extLst>
      <p:ext uri="{BB962C8B-B14F-4D97-AF65-F5344CB8AC3E}">
        <p14:creationId xmlns:p14="http://schemas.microsoft.com/office/powerpoint/2010/main" val="382857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5B30-0277-49A6-8510-023C63E5DD0E}"/>
              </a:ext>
            </a:extLst>
          </p:cNvPr>
          <p:cNvSpPr>
            <a:spLocks noGrp="1"/>
          </p:cNvSpPr>
          <p:nvPr>
            <p:ph type="title"/>
          </p:nvPr>
        </p:nvSpPr>
        <p:spPr/>
        <p:txBody>
          <a:bodyPr>
            <a:normAutofit fontScale="90000"/>
          </a:bodyPr>
          <a:lstStyle/>
          <a:p>
            <a:r>
              <a:rPr lang="en-US" b="1" dirty="0" err="1"/>
              <a:t>CodeHow</a:t>
            </a:r>
            <a:r>
              <a:rPr lang="en-US" b="1" dirty="0"/>
              <a:t>: Improving code searching  by leveraging API documentation</a:t>
            </a:r>
            <a:endParaRPr lang="LID4096" dirty="0"/>
          </a:p>
        </p:txBody>
      </p:sp>
      <p:sp>
        <p:nvSpPr>
          <p:cNvPr id="3" name="Content Placeholder 2">
            <a:extLst>
              <a:ext uri="{FF2B5EF4-FFF2-40B4-BE49-F238E27FC236}">
                <a16:creationId xmlns:a16="http://schemas.microsoft.com/office/drawing/2014/main" id="{5DF26FB4-E113-4B46-8304-BE1A1EB107BB}"/>
              </a:ext>
            </a:extLst>
          </p:cNvPr>
          <p:cNvSpPr>
            <a:spLocks noGrp="1"/>
          </p:cNvSpPr>
          <p:nvPr>
            <p:ph idx="1"/>
          </p:nvPr>
        </p:nvSpPr>
        <p:spPr/>
        <p:txBody>
          <a:bodyPr/>
          <a:lstStyle/>
          <a:p>
            <a:r>
              <a:rPr lang="en-US" dirty="0"/>
              <a:t>API recommendation + Source code search</a:t>
            </a:r>
          </a:p>
        </p:txBody>
      </p:sp>
      <p:sp>
        <p:nvSpPr>
          <p:cNvPr id="5" name="Rectangle 4">
            <a:extLst>
              <a:ext uri="{FF2B5EF4-FFF2-40B4-BE49-F238E27FC236}">
                <a16:creationId xmlns:a16="http://schemas.microsoft.com/office/drawing/2014/main" id="{0F4E7954-577A-4566-82C8-89EA884BA6AB}"/>
              </a:ext>
            </a:extLst>
          </p:cNvPr>
          <p:cNvSpPr/>
          <p:nvPr/>
        </p:nvSpPr>
        <p:spPr>
          <a:xfrm>
            <a:off x="1064105" y="6046158"/>
            <a:ext cx="7015790" cy="261610"/>
          </a:xfrm>
          <a:prstGeom prst="rect">
            <a:avLst/>
          </a:prstGeom>
        </p:spPr>
        <p:txBody>
          <a:bodyPr wrap="square">
            <a:spAutoFit/>
          </a:bodyPr>
          <a:lstStyle/>
          <a:p>
            <a:r>
              <a:rPr lang="en-US" sz="1050" b="1" dirty="0" err="1">
                <a:solidFill>
                  <a:srgbClr val="333333"/>
                </a:solidFill>
              </a:rPr>
              <a:t>CodeHow</a:t>
            </a:r>
            <a:r>
              <a:rPr lang="en-US" sz="1050" b="1" dirty="0">
                <a:solidFill>
                  <a:srgbClr val="333333"/>
                </a:solidFill>
              </a:rPr>
              <a:t>: Effective Code Search Based on API Understanding and Extended Boolean Model, Wang, et al, ASE 2015</a:t>
            </a:r>
            <a:endParaRPr lang="en-US" sz="1050" b="1" i="0" dirty="0">
              <a:solidFill>
                <a:srgbClr val="333333"/>
              </a:solidFill>
              <a:effectLst/>
            </a:endParaRPr>
          </a:p>
        </p:txBody>
      </p:sp>
    </p:spTree>
    <p:extLst>
      <p:ext uri="{BB962C8B-B14F-4D97-AF65-F5344CB8AC3E}">
        <p14:creationId xmlns:p14="http://schemas.microsoft.com/office/powerpoint/2010/main" val="3592557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2"/>
</p:tagLst>
</file>

<file path=ppt/tags/tag10.xml><?xml version="1.0" encoding="utf-8"?>
<p:tagLst xmlns:a="http://schemas.openxmlformats.org/drawingml/2006/main" xmlns:r="http://schemas.openxmlformats.org/officeDocument/2006/relationships" xmlns:p="http://schemas.openxmlformats.org/presentationml/2006/main">
  <p:tag name="TIMING" val="|18|0.9|0.4|12.7|15.7"/>
</p:tagLst>
</file>

<file path=ppt/tags/tag11.xml><?xml version="1.0" encoding="utf-8"?>
<p:tagLst xmlns:a="http://schemas.openxmlformats.org/drawingml/2006/main" xmlns:r="http://schemas.openxmlformats.org/officeDocument/2006/relationships" xmlns:p="http://schemas.openxmlformats.org/presentationml/2006/main">
  <p:tag name="TIMING" val="|18|0.9|0.4|12.7|15.7"/>
</p:tagLst>
</file>

<file path=ppt/tags/tag2.xml><?xml version="1.0" encoding="utf-8"?>
<p:tagLst xmlns:a="http://schemas.openxmlformats.org/drawingml/2006/main" xmlns:r="http://schemas.openxmlformats.org/officeDocument/2006/relationships" xmlns:p="http://schemas.openxmlformats.org/presentationml/2006/main">
  <p:tag name="TIMING" val="|17.2"/>
</p:tagLst>
</file>

<file path=ppt/tags/tag3.xml><?xml version="1.0" encoding="utf-8"?>
<p:tagLst xmlns:a="http://schemas.openxmlformats.org/drawingml/2006/main" xmlns:r="http://schemas.openxmlformats.org/officeDocument/2006/relationships" xmlns:p="http://schemas.openxmlformats.org/presentationml/2006/main">
  <p:tag name="TIMING" val="|2.9"/>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18|0.9|0.4|12.7|15.7"/>
</p:tagLst>
</file>

<file path=ppt/tags/tag6.xml><?xml version="1.0" encoding="utf-8"?>
<p:tagLst xmlns:a="http://schemas.openxmlformats.org/drawingml/2006/main" xmlns:r="http://schemas.openxmlformats.org/officeDocument/2006/relationships" xmlns:p="http://schemas.openxmlformats.org/presentationml/2006/main">
  <p:tag name="TIMING" val="|1.1|4.1"/>
</p:tagLst>
</file>

<file path=ppt/tags/tag7.xml><?xml version="1.0" encoding="utf-8"?>
<p:tagLst xmlns:a="http://schemas.openxmlformats.org/drawingml/2006/main" xmlns:r="http://schemas.openxmlformats.org/officeDocument/2006/relationships" xmlns:p="http://schemas.openxmlformats.org/presentationml/2006/main">
  <p:tag name="TIMING" val="|0.5|0.1|0.1|0.1"/>
</p:tagLst>
</file>

<file path=ppt/tags/tag8.xml><?xml version="1.0" encoding="utf-8"?>
<p:tagLst xmlns:a="http://schemas.openxmlformats.org/drawingml/2006/main" xmlns:r="http://schemas.openxmlformats.org/officeDocument/2006/relationships" xmlns:p="http://schemas.openxmlformats.org/presentationml/2006/main">
  <p:tag name="TIMING" val="|0.1"/>
</p:tagLst>
</file>

<file path=ppt/tags/tag9.xml><?xml version="1.0" encoding="utf-8"?>
<p:tagLst xmlns:a="http://schemas.openxmlformats.org/drawingml/2006/main" xmlns:r="http://schemas.openxmlformats.org/officeDocument/2006/relationships" xmlns:p="http://schemas.openxmlformats.org/presentationml/2006/main">
  <p:tag name="TIMING" val="|11.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4413</Words>
  <Application>Microsoft Office PowerPoint</Application>
  <PresentationFormat>On-screen Show (4:3)</PresentationFormat>
  <Paragraphs>683</Paragraphs>
  <Slides>87</Slides>
  <Notes>26</Notes>
  <HiddenSlides>30</HiddenSlides>
  <MMClips>1</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104" baseType="lpstr">
      <vt:lpstr>-apple-system</vt:lpstr>
      <vt:lpstr>Charter</vt:lpstr>
      <vt:lpstr>CMU Sans Serif</vt:lpstr>
      <vt:lpstr>ff1</vt:lpstr>
      <vt:lpstr>ff3</vt:lpstr>
      <vt:lpstr>HelveticaNeue Regular</vt:lpstr>
      <vt:lpstr>inherit</vt:lpstr>
      <vt:lpstr>Arial</vt:lpstr>
      <vt:lpstr>Arial Rounded MT Bold</vt:lpstr>
      <vt:lpstr>Calibri</vt:lpstr>
      <vt:lpstr>Calibri Light</vt:lpstr>
      <vt:lpstr>Tahoma</vt:lpstr>
      <vt:lpstr>Times New Roman</vt:lpstr>
      <vt:lpstr>Wingdings</vt:lpstr>
      <vt:lpstr>Office Theme</vt:lpstr>
      <vt:lpstr>Bitmap Image</vt:lpstr>
      <vt:lpstr>Equation</vt:lpstr>
      <vt:lpstr>Software Engineering II Data-driven Software Engineering</vt:lpstr>
      <vt:lpstr>Big data of software engineering</vt:lpstr>
      <vt:lpstr>Data-driven software engineering</vt:lpstr>
      <vt:lpstr>Artifact: Source Code</vt:lpstr>
      <vt:lpstr>Artifact: Source Code</vt:lpstr>
      <vt:lpstr>Artifact: Source Code</vt:lpstr>
      <vt:lpstr>What can we do with source code?</vt:lpstr>
      <vt:lpstr>Applications</vt:lpstr>
      <vt:lpstr>CodeHow: Improving code searching  by leveraging API documentation</vt:lpstr>
      <vt:lpstr>Developers leverage an enormous number of APIs when building systems</vt:lpstr>
      <vt:lpstr>Current code search engines mostly treat code as text (text-oriented)</vt:lpstr>
      <vt:lpstr>Current code search engines mostly treat code as text (text-oriented)</vt:lpstr>
      <vt:lpstr>PowerPoint Presentation</vt:lpstr>
      <vt:lpstr>Identify relevant APIs to a Query using online API documentation</vt:lpstr>
      <vt:lpstr>Use a Vector Space Model to measure the similarity between a Query and the API docs</vt:lpstr>
      <vt:lpstr>PowerPoint Presentation</vt:lpstr>
      <vt:lpstr>Code retrieval in API-oriented code search engine</vt:lpstr>
      <vt:lpstr>PowerPoint Presentation</vt:lpstr>
      <vt:lpstr>PowerPoint Presentation</vt:lpstr>
      <vt:lpstr>Remove irrelevant code using slicing</vt:lpstr>
      <vt:lpstr>Remove irrelevant code using slicing</vt:lpstr>
      <vt:lpstr>PowerPoint Presentation</vt:lpstr>
      <vt:lpstr>Vectorization and similarity calculation</vt:lpstr>
      <vt:lpstr>Text Preprocessing</vt:lpstr>
      <vt:lpstr>Text: Tokenization</vt:lpstr>
      <vt:lpstr>Tokenization Example</vt:lpstr>
      <vt:lpstr>Text: Stop-Word Removal</vt:lpstr>
      <vt:lpstr>Text: Stemming</vt:lpstr>
      <vt:lpstr>Should I use stemming?</vt:lpstr>
      <vt:lpstr> Code Preprocessing</vt:lpstr>
      <vt:lpstr>Code: Parsing</vt:lpstr>
      <vt:lpstr>Code: Identifier Extraction</vt:lpstr>
      <vt:lpstr>Code: Identifier Split</vt:lpstr>
      <vt:lpstr>Code: Identifier Expansion</vt:lpstr>
      <vt:lpstr>representation</vt:lpstr>
      <vt:lpstr>Bag-of-words document representation</vt:lpstr>
      <vt:lpstr>Word weighting</vt:lpstr>
      <vt:lpstr>Bag of Words Consideration</vt:lpstr>
      <vt:lpstr>How to “transfer” or “share” knowledge between words?</vt:lpstr>
      <vt:lpstr>PowerPoint Presentation</vt:lpstr>
      <vt:lpstr>word2vec</vt:lpstr>
      <vt:lpstr>PowerPoint Presentation</vt:lpstr>
      <vt:lpstr>BERT: Pre-training of Deep Bidirectional Transformers for Language Understanding</vt:lpstr>
      <vt:lpstr>CodeBERT</vt:lpstr>
      <vt:lpstr>PowerPoint Presentation</vt:lpstr>
      <vt:lpstr>Applications</vt:lpstr>
      <vt:lpstr>Code clone</vt:lpstr>
      <vt:lpstr>Clone types</vt:lpstr>
      <vt:lpstr>Vectorization and similarity calculation</vt:lpstr>
      <vt:lpstr>Applications </vt:lpstr>
      <vt:lpstr>Code completion</vt:lpstr>
      <vt:lpstr>Statistic language model</vt:lpstr>
      <vt:lpstr>PowerPoint Presentation</vt:lpstr>
      <vt:lpstr>Statistic language model</vt:lpstr>
      <vt:lpstr>Limitation of traditional language models</vt:lpstr>
      <vt:lpstr>Deep learning models</vt:lpstr>
      <vt:lpstr>Self-attention – capture the relationship of different words</vt:lpstr>
      <vt:lpstr>References &amp; Acknowledgements</vt:lpstr>
      <vt:lpstr>Artifact: Issue Reports</vt:lpstr>
      <vt:lpstr>Artifact: Issue Reports</vt:lpstr>
      <vt:lpstr>Applications</vt:lpstr>
      <vt:lpstr>Bug localization: Introduction</vt:lpstr>
      <vt:lpstr>Bug Localization: Technique</vt:lpstr>
      <vt:lpstr>Model the similarity of bug reports and files</vt:lpstr>
      <vt:lpstr>Pre-processing code</vt:lpstr>
      <vt:lpstr>Pre-processing code</vt:lpstr>
      <vt:lpstr>VSM: Retrieval</vt:lpstr>
      <vt:lpstr>Weighting on different components</vt:lpstr>
      <vt:lpstr>Model the similarity of bug reports and files</vt:lpstr>
      <vt:lpstr>Bug Localization: Technique</vt:lpstr>
      <vt:lpstr>Model the bug proneness of files</vt:lpstr>
      <vt:lpstr>PowerPoint Presentation</vt:lpstr>
      <vt:lpstr>Capture frequency and time of a file being committed</vt:lpstr>
      <vt:lpstr>Bug Localization: Technique</vt:lpstr>
      <vt:lpstr>Model the similarity of previous bug reports</vt:lpstr>
      <vt:lpstr>PowerPoint Presentation</vt:lpstr>
      <vt:lpstr>Model the similarity of previous bug reports</vt:lpstr>
      <vt:lpstr>Outline </vt:lpstr>
      <vt:lpstr>Recommend developer to fix issues: Introduction</vt:lpstr>
      <vt:lpstr>Recommend developer to fix issues: Technique</vt:lpstr>
      <vt:lpstr>Find similar issues reports</vt:lpstr>
      <vt:lpstr>Recommend developer to fix bugs: Technique</vt:lpstr>
      <vt:lpstr>Topic Modeling</vt:lpstr>
      <vt:lpstr>Topic Modeling: Black-Box View</vt:lpstr>
      <vt:lpstr>Usage of Topic Modeling</vt:lpstr>
      <vt:lpstr>PowerPoint Presentation</vt:lpstr>
      <vt:lpstr>Leverage expertise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II Data-driven Software Engineering</dc:title>
  <dc:creator>wang shaowei</dc:creator>
  <cp:lastModifiedBy>Shaowei Wang</cp:lastModifiedBy>
  <cp:revision>1</cp:revision>
  <dcterms:created xsi:type="dcterms:W3CDTF">2021-03-28T21:07:11Z</dcterms:created>
  <dcterms:modified xsi:type="dcterms:W3CDTF">2023-11-23T16:30:05Z</dcterms:modified>
</cp:coreProperties>
</file>